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 autoCompressPictures="0">
  <p:sldMasterIdLst>
    <p:sldMasterId id="2147483648" r:id="rId4"/>
  </p:sldMasterIdLst>
  <p:notesMasterIdLst>
    <p:notesMasterId r:id="rId18"/>
  </p:notesMasterIdLst>
  <p:sldIdLst>
    <p:sldId id="267" r:id="rId5"/>
    <p:sldId id="291" r:id="rId6"/>
    <p:sldId id="293" r:id="rId7"/>
    <p:sldId id="281" r:id="rId8"/>
    <p:sldId id="284" r:id="rId9"/>
    <p:sldId id="282" r:id="rId10"/>
    <p:sldId id="285" r:id="rId11"/>
    <p:sldId id="286" r:id="rId12"/>
    <p:sldId id="290" r:id="rId13"/>
    <p:sldId id="287" r:id="rId14"/>
    <p:sldId id="288" r:id="rId15"/>
    <p:sldId id="277" r:id="rId16"/>
    <p:sldId id="292" r:id="rId17"/>
  </p:sldIdLst>
  <p:sldSz cx="12192000" cy="6858000"/>
  <p:notesSz cx="6858000" cy="9144000"/>
  <p:embeddedFontLst>
    <p:embeddedFont>
      <p:font typeface="Franklin Gothic Book" panose="020B0503020102020204" pitchFamily="34" charset="0"/>
      <p:regular r:id="rId19"/>
      <p:italic r:id="rId20"/>
    </p:embeddedFont>
    <p:embeddedFont>
      <p:font typeface="Franklin Gothic Medium" panose="020B0603020102020204" pitchFamily="34" charset="0"/>
      <p:regular r:id="rId21"/>
      <p:italic r:id="rId22"/>
    </p:embeddedFont>
    <p:embeddedFont>
      <p:font typeface="Franklin Gothic Medium Cond" panose="020B0606030402020204" pitchFamily="34" charset="0"/>
      <p:regular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80" userDrawn="1">
          <p15:clr>
            <a:srgbClr val="A4A3A4"/>
          </p15:clr>
        </p15:guide>
        <p15:guide id="2" pos="31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26CE219-6CB4-4D82-2315-C217F06FFCCD}" name="Hiller, Kelly R" initials="HKR" userId="S::khiller@purdue.edu::b25b1487-7f5e-4b7f-a0b2-f8bcb0b1ea5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B991"/>
    <a:srgbClr val="DDB945"/>
    <a:srgbClr val="EBD9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274"/>
    <p:restoredTop sz="94771"/>
  </p:normalViewPr>
  <p:slideViewPr>
    <p:cSldViewPr snapToGrid="0">
      <p:cViewPr varScale="1">
        <p:scale>
          <a:sx n="121" d="100"/>
          <a:sy n="121" d="100"/>
        </p:scale>
        <p:origin x="200" y="1520"/>
      </p:cViewPr>
      <p:guideLst>
        <p:guide orient="horz" pos="1080"/>
        <p:guide pos="312"/>
      </p:guideLst>
    </p:cSldViewPr>
  </p:slideViewPr>
  <p:outlineViewPr>
    <p:cViewPr>
      <p:scale>
        <a:sx n="33" d="100"/>
        <a:sy n="33" d="100"/>
      </p:scale>
      <p:origin x="0" y="-452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font" Target="fonts/font3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2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5.fntdata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font" Target="fonts/font1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B3-EE47-95DE-C97C989334B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B3-EE47-95DE-C97C989334B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B3-EE47-95DE-C97C989334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4045328"/>
        <c:axId val="574310272"/>
      </c:barChart>
      <c:catAx>
        <c:axId val="574045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4310272"/>
        <c:crosses val="autoZero"/>
        <c:auto val="1"/>
        <c:lblAlgn val="ctr"/>
        <c:lblOffset val="100"/>
        <c:noMultiLvlLbl val="0"/>
      </c:catAx>
      <c:valAx>
        <c:axId val="574310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4045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26CF7-48D8-2F46-AFC8-8A5D2298DFDD}" type="datetimeFigureOut">
              <a:rPr lang="en-US" smtClean="0"/>
              <a:t>2/11/26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BF745-0557-B241-863F-056113C70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74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331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271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6090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451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1878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593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urdue Logo" descr="Purdue Logo">
            <a:extLst>
              <a:ext uri="{FF2B5EF4-FFF2-40B4-BE49-F238E27FC236}">
                <a16:creationId xmlns:a16="http://schemas.microsoft.com/office/drawing/2014/main" id="{121060AA-930A-4F8F-D7F6-9CFE824946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7077" y="5756157"/>
            <a:ext cx="2709200" cy="484939"/>
          </a:xfrm>
          <a:prstGeom prst="rect">
            <a:avLst/>
          </a:prstGeom>
        </p:spPr>
      </p:pic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956800" y="0"/>
            <a:ext cx="2235200" cy="6858000"/>
          </a:xfrm>
          <a:prstGeom prst="rect">
            <a:avLst/>
          </a:prstGeom>
          <a:noFill/>
        </p:spPr>
      </p:pic>
      <p:sp>
        <p:nvSpPr>
          <p:cNvPr id="6" name="Triangle 5">
            <a:extLst>
              <a:ext uri="{FF2B5EF4-FFF2-40B4-BE49-F238E27FC236}">
                <a16:creationId xmlns:a16="http://schemas.microsoft.com/office/drawing/2014/main" id="{47BD40D6-A6F9-8B8C-560F-0C7A97097E8F}"/>
              </a:ext>
            </a:extLst>
          </p:cNvPr>
          <p:cNvSpPr/>
          <p:nvPr userDrawn="1"/>
        </p:nvSpPr>
        <p:spPr>
          <a:xfrm>
            <a:off x="9954706" y="-9439"/>
            <a:ext cx="2246721" cy="6867440"/>
          </a:xfrm>
          <a:custGeom>
            <a:avLst/>
            <a:gdLst>
              <a:gd name="connsiteX0" fmla="*/ 0 w 2243579"/>
              <a:gd name="connsiteY0" fmla="*/ 0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0 w 2243579"/>
              <a:gd name="connsiteY4" fmla="*/ 0 h 6881568"/>
              <a:gd name="connsiteX0" fmla="*/ 1300899 w 2243579"/>
              <a:gd name="connsiteY0" fmla="*/ 565608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300899 w 2243579"/>
              <a:gd name="connsiteY4" fmla="*/ 565608 h 6881568"/>
              <a:gd name="connsiteX0" fmla="*/ 1602557 w 2243579"/>
              <a:gd name="connsiteY0" fmla="*/ 18854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602557 w 2243579"/>
              <a:gd name="connsiteY4" fmla="*/ 18854 h 6881568"/>
              <a:gd name="connsiteX0" fmla="*/ 1319753 w 1960775"/>
              <a:gd name="connsiteY0" fmla="*/ 18854 h 6881568"/>
              <a:gd name="connsiteX1" fmla="*/ 1960775 w 1960775"/>
              <a:gd name="connsiteY1" fmla="*/ 0 h 6881568"/>
              <a:gd name="connsiteX2" fmla="*/ 1960775 w 1960775"/>
              <a:gd name="connsiteY2" fmla="*/ 6881568 h 6881568"/>
              <a:gd name="connsiteX3" fmla="*/ 0 w 1960775"/>
              <a:gd name="connsiteY3" fmla="*/ 6806154 h 6881568"/>
              <a:gd name="connsiteX4" fmla="*/ 1319753 w 1960775"/>
              <a:gd name="connsiteY4" fmla="*/ 18854 h 6881568"/>
              <a:gd name="connsiteX0" fmla="*/ 1593130 w 2234152"/>
              <a:gd name="connsiteY0" fmla="*/ 18854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93130 w 2234152"/>
              <a:gd name="connsiteY4" fmla="*/ 18854 h 6881569"/>
              <a:gd name="connsiteX0" fmla="*/ 1583717 w 2234152"/>
              <a:gd name="connsiteY0" fmla="*/ 9420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83717 w 2234152"/>
              <a:gd name="connsiteY4" fmla="*/ 9420 h 6881569"/>
              <a:gd name="connsiteX0" fmla="*/ 1583717 w 2243566"/>
              <a:gd name="connsiteY0" fmla="*/ 0 h 6872149"/>
              <a:gd name="connsiteX1" fmla="*/ 2243566 w 2243566"/>
              <a:gd name="connsiteY1" fmla="*/ 12 h 6872149"/>
              <a:gd name="connsiteX2" fmla="*/ 2234152 w 2243566"/>
              <a:gd name="connsiteY2" fmla="*/ 6872148 h 6872149"/>
              <a:gd name="connsiteX3" fmla="*/ 0 w 2243566"/>
              <a:gd name="connsiteY3" fmla="*/ 6872149 h 6872149"/>
              <a:gd name="connsiteX4" fmla="*/ 1583717 w 2243566"/>
              <a:gd name="connsiteY4" fmla="*/ 0 h 6872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3566" h="6872149">
                <a:moveTo>
                  <a:pt x="1583717" y="0"/>
                </a:moveTo>
                <a:lnTo>
                  <a:pt x="2243566" y="12"/>
                </a:lnTo>
                <a:lnTo>
                  <a:pt x="2234152" y="6872148"/>
                </a:lnTo>
                <a:lnTo>
                  <a:pt x="0" y="6872149"/>
                </a:lnTo>
                <a:lnTo>
                  <a:pt x="1583717" y="0"/>
                </a:lnTo>
                <a:close/>
              </a:path>
            </a:pathLst>
          </a:custGeom>
          <a:solidFill>
            <a:srgbClr val="CFB9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1870E27-202E-F717-3FB6-D69451DF1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3257" y="2005070"/>
            <a:ext cx="7763458" cy="592834"/>
          </a:xfrm>
        </p:spPr>
        <p:txBody>
          <a:bodyPr>
            <a:noAutofit/>
          </a:bodyPr>
          <a:lstStyle>
            <a:lvl1pPr>
              <a:defRPr sz="540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3E966E-ACAB-E285-70D0-66AC08DF13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3257" y="2629338"/>
            <a:ext cx="7763458" cy="4492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 b="1">
                <a:solidFill>
                  <a:schemeClr val="bg2"/>
                </a:solidFill>
                <a:latin typeface="+mn-lt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6FFA1BC-72F9-9048-3E39-D300A3A6A5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23257" y="3107129"/>
            <a:ext cx="7763458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fld id="{C7124C19-F609-8C4C-8116-78E353E3E672}" type="datetime1">
              <a:rPr lang="en-US" smtClean="0"/>
              <a:t>3/29/23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527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opy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tx2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6313" y="3652272"/>
            <a:ext cx="5469743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Franklin Gothic Book" panose="020B05030201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D337403E-4A63-3B42-FC84-47BAEDD7A7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1" y="1543323"/>
            <a:ext cx="5469745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275945" y="1543323"/>
            <a:ext cx="5458727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710C66FF-C32F-9EF8-4FBC-44E08230B6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64929" y="3652271"/>
            <a:ext cx="5469743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Franklin Gothic Book" panose="020B05030201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2D760A07-3F05-F7C9-8204-EC9D715CB7B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0634663" y="6290433"/>
            <a:ext cx="110013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86EA1D-707D-B54C-8FFB-433BD1A27D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6850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opy -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tx2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6314" y="3652272"/>
            <a:ext cx="3534479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Franklin Gothic Book" panose="020B05030201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D337403E-4A63-3B42-FC84-47BAEDD7A7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2" y="1543323"/>
            <a:ext cx="3534479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4336974" y="1543324"/>
            <a:ext cx="3527360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710C66FF-C32F-9EF8-4FBC-44E08230B6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25959" y="3652272"/>
            <a:ext cx="3534479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Franklin Gothic Book" panose="020B05030201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5D5694FC-6767-0363-8F8C-4C8AEA0C5DCC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8205605" y="1532307"/>
            <a:ext cx="3527360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347E27B2-1DE2-3469-81EF-9EBD7DC7AFB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194590" y="3641255"/>
            <a:ext cx="3534479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Franklin Gothic Book" panose="020B05030201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0476D254-FD6F-AC8C-DEE7-3F84BCB985C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0634663" y="6290433"/>
            <a:ext cx="110013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86EA1D-707D-B54C-8FFB-433BD1A27D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7671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27402-16CB-60F1-259A-4E1A16194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2" y="457200"/>
            <a:ext cx="4314823" cy="96409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889552-EB9F-6D72-9130-E107C02C2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2" y="1570383"/>
            <a:ext cx="4314823" cy="429860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5F6EAB8-D2BB-0BDE-C7AC-895B69CA5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1871" y="457200"/>
            <a:ext cx="6662927" cy="54117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3" name="Purdue Logo" descr="Purdue Logo">
            <a:extLst>
              <a:ext uri="{FF2B5EF4-FFF2-40B4-BE49-F238E27FC236}">
                <a16:creationId xmlns:a16="http://schemas.microsoft.com/office/drawing/2014/main" id="{821C840C-3AA9-6493-3A9D-CE82D8D492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5F9CA608-27AC-21F7-68E5-F97A3B70A0F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0634663" y="6290433"/>
            <a:ext cx="110013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86EA1D-707D-B54C-8FFB-433BD1A27D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900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99A83-2C12-9A72-A547-B9374C107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14" y="470037"/>
            <a:ext cx="4325711" cy="1034775"/>
          </a:xfrm>
        </p:spPr>
        <p:txBody>
          <a:bodyPr anchor="b"/>
          <a:lstStyle>
            <a:lvl1pPr fontAlgn="t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70037"/>
            <a:ext cx="6562498" cy="5391013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9AA2-58AF-A659-F919-8BDA04ADA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14" y="1759226"/>
            <a:ext cx="4325711" cy="4086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urdue Logo" descr="Purdue Logo">
            <a:extLst>
              <a:ext uri="{FF2B5EF4-FFF2-40B4-BE49-F238E27FC236}">
                <a16:creationId xmlns:a16="http://schemas.microsoft.com/office/drawing/2014/main" id="{0369561B-6E0A-309C-13AF-C89F6E6E23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A22EC2D6-C825-09DD-7979-C167EB35E71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0634663" y="6290433"/>
            <a:ext cx="110013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86EA1D-707D-B54C-8FFB-433BD1A27D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354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3" y="1543323"/>
            <a:ext cx="5458727" cy="431772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pic>
        <p:nvPicPr>
          <p:cNvPr id="9" name="Purdue Logo" descr="Purdue Logo">
            <a:extLst>
              <a:ext uri="{FF2B5EF4-FFF2-40B4-BE49-F238E27FC236}">
                <a16:creationId xmlns:a16="http://schemas.microsoft.com/office/drawing/2014/main" id="{0369561B-6E0A-309C-13AF-C89F6E6E23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B7832766-AA56-63AE-E2AA-9A2947343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CF92D672-5C11-B647-ADA7-722837BA86C0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6286962" y="1543323"/>
            <a:ext cx="5458727" cy="431772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6AFB8997-E903-BD34-CBB7-A70F3BD090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tx2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2A6CAB4-D633-AE4C-C1DD-846C12DB22F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0634663" y="6290433"/>
            <a:ext cx="110013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86EA1D-707D-B54C-8FFB-433BD1A27D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1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 with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68086" y="1543323"/>
            <a:ext cx="5862679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9AA2-58AF-A659-F919-8BDA04ADA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15759" y="1543322"/>
            <a:ext cx="5129927" cy="430757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urdue Logo" descr="Purdue Logo">
            <a:extLst>
              <a:ext uri="{FF2B5EF4-FFF2-40B4-BE49-F238E27FC236}">
                <a16:creationId xmlns:a16="http://schemas.microsoft.com/office/drawing/2014/main" id="{0369561B-6E0A-309C-13AF-C89F6E6E23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3486577" y="3795304"/>
            <a:ext cx="2844188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468086" y="3795304"/>
            <a:ext cx="2844188" cy="205559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AB35901-94D3-C7C4-1CE7-B31E29C657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tx2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403D380E-06D2-1D2E-ACC2-FD0BDA48730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0634663" y="6290433"/>
            <a:ext cx="110013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86EA1D-707D-B54C-8FFB-433BD1A27D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2444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9AA2-58AF-A659-F919-8BDA04ADA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5428" y="3142951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urdue Logo" descr="Purdue Logo">
            <a:extLst>
              <a:ext uri="{FF2B5EF4-FFF2-40B4-BE49-F238E27FC236}">
                <a16:creationId xmlns:a16="http://schemas.microsoft.com/office/drawing/2014/main" id="{0369561B-6E0A-309C-13AF-C89F6E6E23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457200" y="1257147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60A3B0E8-AC0D-A169-37E3-2D123D6EBF24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4325104" y="1257147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640970D8-E511-89A8-FC5C-6DB37485ADE3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8214780" y="1257147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6B04B79A-B4BD-0306-3D46-D570E1F51CA6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4303332" y="3142951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450B4796-C4B7-C272-5ADD-7D6C896B703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214780" y="3142951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4633AE4D-056F-FC97-1F10-877F247AB319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413656" y="5645631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19716662-3C77-F831-E45C-F9EA49810F58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435428" y="3759827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1ED1A14F-5E0D-476E-9C60-BD987EFC4940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4303332" y="3759827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5" name="Picture Placeholder 2">
            <a:extLst>
              <a:ext uri="{FF2B5EF4-FFF2-40B4-BE49-F238E27FC236}">
                <a16:creationId xmlns:a16="http://schemas.microsoft.com/office/drawing/2014/main" id="{A0003A4C-26CB-DD7F-0B22-024AFB58DC67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8193008" y="3759827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08CE8D58-56A2-6AE5-AB18-C53F4134DD88}"/>
              </a:ext>
            </a:extLst>
          </p:cNvPr>
          <p:cNvSpPr>
            <a:spLocks noGrp="1"/>
          </p:cNvSpPr>
          <p:nvPr>
            <p:ph type="body" sz="half" idx="24"/>
          </p:nvPr>
        </p:nvSpPr>
        <p:spPr>
          <a:xfrm>
            <a:off x="4281560" y="5645631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7A4C2D1F-1A58-AC60-F606-B816E5F23FFF}"/>
              </a:ext>
            </a:extLst>
          </p:cNvPr>
          <p:cNvSpPr>
            <a:spLocks noGrp="1"/>
          </p:cNvSpPr>
          <p:nvPr>
            <p:ph type="body" sz="half" idx="25"/>
          </p:nvPr>
        </p:nvSpPr>
        <p:spPr>
          <a:xfrm>
            <a:off x="8193008" y="5645631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81131EF6-3571-159F-9C77-D800EC55B7D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0634663" y="6290433"/>
            <a:ext cx="110013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86EA1D-707D-B54C-8FFB-433BD1A27D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30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tx2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D337403E-4A63-3B42-FC84-47BAEDD7A7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4" y="1542762"/>
            <a:ext cx="2611015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3344063" y="1542762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5D5694FC-6767-0363-8F8C-4C8AEA0C5DCC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6236553" y="1542762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6223A017-A902-92C1-8A99-7D45B08D860D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9129043" y="1542762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FE352EAA-3DC6-450E-518D-B55638975ECE}"/>
              </a:ext>
            </a:extLst>
          </p:cNvPr>
          <p:cNvSpPr>
            <a:spLocks noGrp="1"/>
          </p:cNvSpPr>
          <p:nvPr>
            <p:ph type="pic" idx="18"/>
          </p:nvPr>
        </p:nvSpPr>
        <p:spPr>
          <a:xfrm>
            <a:off x="1843620" y="3651150"/>
            <a:ext cx="2611015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1E5E3807-051E-4D4B-1143-A6B4BDDBB5D8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4741369" y="3651150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9659EF4B-6B57-DE2A-B33A-D60A659CFE6D}"/>
              </a:ext>
            </a:extLst>
          </p:cNvPr>
          <p:cNvSpPr>
            <a:spLocks noGrp="1"/>
          </p:cNvSpPr>
          <p:nvPr>
            <p:ph type="pic" idx="20"/>
          </p:nvPr>
        </p:nvSpPr>
        <p:spPr>
          <a:xfrm>
            <a:off x="7633859" y="3651150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34EDFBBA-FFE1-E10B-AF18-AA48B474652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0634663" y="6290433"/>
            <a:ext cx="110013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86EA1D-707D-B54C-8FFB-433BD1A27D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3131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21986" y="1643073"/>
            <a:ext cx="5212813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pic>
        <p:nvPicPr>
          <p:cNvPr id="9" name="Purdue Logo" descr="Purdue Logo">
            <a:extLst>
              <a:ext uri="{FF2B5EF4-FFF2-40B4-BE49-F238E27FC236}">
                <a16:creationId xmlns:a16="http://schemas.microsoft.com/office/drawing/2014/main" id="{0369561B-6E0A-309C-13AF-C89F6E6E23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521986" y="3884037"/>
            <a:ext cx="5212813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AB35901-94D3-C7C4-1CE7-B31E29C657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tx2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C2C5294-0EFC-A3EC-D994-11DDCFE70D6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46315" y="1643073"/>
            <a:ext cx="5745165" cy="430757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7A134D-7A3A-AD4B-91DF-57347E308706}"/>
              </a:ext>
            </a:extLst>
          </p:cNvPr>
          <p:cNvSpPr/>
          <p:nvPr userDrawn="1"/>
        </p:nvSpPr>
        <p:spPr>
          <a:xfrm>
            <a:off x="6521986" y="3395949"/>
            <a:ext cx="5212813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581B053-21C8-C0AD-58C7-637A6315D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21726" y="3395949"/>
            <a:ext cx="5212943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8B2033E-9DB9-9A2B-D4C5-6D8960838D22}"/>
              </a:ext>
            </a:extLst>
          </p:cNvPr>
          <p:cNvSpPr/>
          <p:nvPr userDrawn="1"/>
        </p:nvSpPr>
        <p:spPr>
          <a:xfrm>
            <a:off x="6521856" y="5636913"/>
            <a:ext cx="5212813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02FFCFA-A84F-7535-4A5F-29A5FC646063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521726" y="5636913"/>
            <a:ext cx="5212813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F08D9A-9FC4-B47D-3D76-8532937648B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10634663" y="6290433"/>
            <a:ext cx="110013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86EA1D-707D-B54C-8FFB-433BD1A27D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5271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3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21986" y="1643073"/>
            <a:ext cx="5212813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pic>
        <p:nvPicPr>
          <p:cNvPr id="9" name="Purdue Logo" descr="Purdue Logo">
            <a:extLst>
              <a:ext uri="{FF2B5EF4-FFF2-40B4-BE49-F238E27FC236}">
                <a16:creationId xmlns:a16="http://schemas.microsoft.com/office/drawing/2014/main" id="{0369561B-6E0A-309C-13AF-C89F6E6E23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287219" y="3884037"/>
            <a:ext cx="2447580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521986" y="3879120"/>
            <a:ext cx="2528916" cy="205559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AB35901-94D3-C7C4-1CE7-B31E29C657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tx2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C2C5294-0EFC-A3EC-D994-11DDCFE70D6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46315" y="1643073"/>
            <a:ext cx="5745165" cy="430757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AC4E08-5A51-BF4F-655E-4E54DD771548}"/>
              </a:ext>
            </a:extLst>
          </p:cNvPr>
          <p:cNvSpPr/>
          <p:nvPr userDrawn="1"/>
        </p:nvSpPr>
        <p:spPr>
          <a:xfrm>
            <a:off x="6521986" y="3395949"/>
            <a:ext cx="5212813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27D80C23-74F3-F853-02BF-83C743039F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71823" y="3395949"/>
            <a:ext cx="5162846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F22EB8-4EFD-86A4-8EB8-8A4F1A1AA2DF}"/>
              </a:ext>
            </a:extLst>
          </p:cNvPr>
          <p:cNvSpPr/>
          <p:nvPr userDrawn="1"/>
        </p:nvSpPr>
        <p:spPr>
          <a:xfrm>
            <a:off x="6512818" y="5631997"/>
            <a:ext cx="2512330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6A4B2AA-E0AE-18DD-BAA3-AF2A9CA6987A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562654" y="5631997"/>
            <a:ext cx="2488248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18B5CD1-FF93-2C9C-1BFF-73A3CE39E65D}"/>
              </a:ext>
            </a:extLst>
          </p:cNvPr>
          <p:cNvSpPr/>
          <p:nvPr userDrawn="1"/>
        </p:nvSpPr>
        <p:spPr>
          <a:xfrm>
            <a:off x="9287218" y="5641703"/>
            <a:ext cx="2431941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C52272AC-9734-6D60-9441-B5E7B9E4E372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9337055" y="5641703"/>
            <a:ext cx="2408630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5060CCDA-D884-EB50-0B9C-1003FDB3977F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441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6800" y="0"/>
            <a:ext cx="2235200" cy="6858000"/>
          </a:xfrm>
          <a:prstGeom prst="rect">
            <a:avLst/>
          </a:prstGeom>
          <a:noFill/>
        </p:spPr>
      </p:pic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BA4B2908-555F-78CD-D5EA-D087520FF3F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4143" y="5756156"/>
            <a:ext cx="2709200" cy="484940"/>
          </a:xfrm>
          <a:prstGeom prst="rect">
            <a:avLst/>
          </a:prstGeom>
        </p:spPr>
      </p:pic>
      <p:sp>
        <p:nvSpPr>
          <p:cNvPr id="6" name="Title 6">
            <a:extLst>
              <a:ext uri="{FF2B5EF4-FFF2-40B4-BE49-F238E27FC236}">
                <a16:creationId xmlns:a16="http://schemas.microsoft.com/office/drawing/2014/main" id="{B1EEEEC0-D7E4-4DE5-4E3D-FAAD9ABA89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3257" y="1812045"/>
            <a:ext cx="7763458" cy="719757"/>
          </a:xfrm>
        </p:spPr>
        <p:txBody>
          <a:bodyPr>
            <a:noAutofit/>
          </a:bodyPr>
          <a:lstStyle>
            <a:lvl1pPr>
              <a:defRPr sz="540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8EDB9B8-C811-84E9-5F58-0130F3A805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3257" y="2617146"/>
            <a:ext cx="7763458" cy="4492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1">
                <a:solidFill>
                  <a:schemeClr val="tx1"/>
                </a:solidFill>
                <a:latin typeface="+mn-lt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24BF34A7-30DF-7BD2-A5A2-434BBF6672C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23257" y="3148847"/>
            <a:ext cx="7763458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/>
                </a:solidFill>
                <a:latin typeface="+mn-lt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3/31/23</a:t>
            </a:r>
          </a:p>
        </p:txBody>
      </p:sp>
    </p:spTree>
    <p:extLst>
      <p:ext uri="{BB962C8B-B14F-4D97-AF65-F5344CB8AC3E}">
        <p14:creationId xmlns:p14="http://schemas.microsoft.com/office/powerpoint/2010/main" val="5699252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3 Blocks -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4CFF414-FA47-F7EC-7EFB-7073E26BB831}"/>
              </a:ext>
            </a:extLst>
          </p:cNvPr>
          <p:cNvSpPr/>
          <p:nvPr userDrawn="1"/>
        </p:nvSpPr>
        <p:spPr>
          <a:xfrm>
            <a:off x="7938475" y="1315894"/>
            <a:ext cx="3319531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13C0F4F-1E76-E3A4-E5AA-8FA79C7C69FB}"/>
              </a:ext>
            </a:extLst>
          </p:cNvPr>
          <p:cNvSpPr/>
          <p:nvPr userDrawn="1"/>
        </p:nvSpPr>
        <p:spPr>
          <a:xfrm>
            <a:off x="4420956" y="1315895"/>
            <a:ext cx="3319531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67105CB-DECE-0616-2A57-776784CFC1CB}"/>
              </a:ext>
            </a:extLst>
          </p:cNvPr>
          <p:cNvSpPr/>
          <p:nvPr userDrawn="1"/>
        </p:nvSpPr>
        <p:spPr>
          <a:xfrm>
            <a:off x="903437" y="1315896"/>
            <a:ext cx="3319531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813FE17-B697-FB87-4ED6-D832D798E9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03506" y="1436468"/>
            <a:ext cx="3319462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CE94D6C-2E61-91FC-DA54-8FB71DE93C0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01943" y="2043222"/>
            <a:ext cx="2950589" cy="1691333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Lorem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ipsum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dolor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sit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amet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,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consetetur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sadipscing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elitr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, sed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diam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nonumy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eirmod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tempor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invidunt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ut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labore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dolore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magna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aliquyam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erat, sed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diam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voluptua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. At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vero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eos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accusam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justo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duo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dolores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ea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rebum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lvl="0"/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8B65CB9D-AA49-05C2-2100-C63D32C82B8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01943" y="4045824"/>
            <a:ext cx="2951163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43204028-135E-83A2-B94A-693154F531B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21284" y="1436468"/>
            <a:ext cx="3319462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756D1137-A56F-85A2-FEB3-FEBA9D3C86F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19721" y="2043222"/>
            <a:ext cx="2950589" cy="1691333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Lorem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ipsum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dolor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sit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amet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,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consetetur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sadipscing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elitr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, sed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diam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nonumy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eirmod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tempor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invidunt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ut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labore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dolore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magna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aliquyam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erat, sed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diam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voluptua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. At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vero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eos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accusam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justo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duo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dolores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ea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rebum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lvl="0"/>
            <a:endParaRPr lang="en-US" dirty="0"/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D4E810FD-2D00-764A-B144-B235C21E32F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19721" y="4045824"/>
            <a:ext cx="2951163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0A71EF50-386A-A3B9-93FB-6EF179A4EE4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38803" y="1433918"/>
            <a:ext cx="3319462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326B9638-0AB1-0F11-EA67-211E5986731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137240" y="2040672"/>
            <a:ext cx="2950589" cy="1691333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Lorem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ipsum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dolor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sit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amet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,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consetetur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sadipscing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elitr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, sed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diam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nonumy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eirmod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tempor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invidunt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ut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labore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dolore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magna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aliquyam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erat, sed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diam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voluptua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. At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vero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eos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accusam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justo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duo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dolores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ea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rebum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lvl="0"/>
            <a:endParaRPr lang="en-US" dirty="0"/>
          </a:p>
        </p:txBody>
      </p:sp>
      <p:sp>
        <p:nvSpPr>
          <p:cNvPr id="23" name="Picture Placeholder 10">
            <a:extLst>
              <a:ext uri="{FF2B5EF4-FFF2-40B4-BE49-F238E27FC236}">
                <a16:creationId xmlns:a16="http://schemas.microsoft.com/office/drawing/2014/main" id="{6AE17ED9-FDD9-34C3-1F7D-9A8EA4C4B40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37240" y="4043274"/>
            <a:ext cx="2951163" cy="155575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15" name="Purdue Logo" descr="Purdue Logo">
            <a:extLst>
              <a:ext uri="{FF2B5EF4-FFF2-40B4-BE49-F238E27FC236}">
                <a16:creationId xmlns:a16="http://schemas.microsoft.com/office/drawing/2014/main" id="{F444D1CF-9A99-D079-5D89-6DE824A893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16" name="Title 15">
            <a:extLst>
              <a:ext uri="{FF2B5EF4-FFF2-40B4-BE49-F238E27FC236}">
                <a16:creationId xmlns:a16="http://schemas.microsoft.com/office/drawing/2014/main" id="{77D3ED32-45F9-B948-371F-67E8465B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79AD88-FE01-5097-473B-0D0ED2D85A41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126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3 Blocks - G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C98D576-4759-5408-883D-2E56D9D0F603}"/>
              </a:ext>
            </a:extLst>
          </p:cNvPr>
          <p:cNvSpPr/>
          <p:nvPr userDrawn="1"/>
        </p:nvSpPr>
        <p:spPr>
          <a:xfrm>
            <a:off x="7938216" y="1315892"/>
            <a:ext cx="3319531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C44A1A-1D1D-F2D9-8EC1-EFF25EBA1FB0}"/>
              </a:ext>
            </a:extLst>
          </p:cNvPr>
          <p:cNvSpPr/>
          <p:nvPr userDrawn="1"/>
        </p:nvSpPr>
        <p:spPr>
          <a:xfrm>
            <a:off x="4420697" y="1315893"/>
            <a:ext cx="3319531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38D75A-DD50-6C6E-0A9D-7F77E72C780A}"/>
              </a:ext>
            </a:extLst>
          </p:cNvPr>
          <p:cNvSpPr/>
          <p:nvPr userDrawn="1"/>
        </p:nvSpPr>
        <p:spPr>
          <a:xfrm>
            <a:off x="903178" y="1315894"/>
            <a:ext cx="3319531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876A1563-09E6-06B6-EC4A-8E309CC57B1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03247" y="1436466"/>
            <a:ext cx="3319462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AF401EC8-7352-A985-133C-726A718A9E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21025" y="1436466"/>
            <a:ext cx="3319462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71A04C69-EC92-81B2-FCD5-39464C669BE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38544" y="1433916"/>
            <a:ext cx="3319462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AE5BF8CB-9477-F598-75C4-6F35D608B3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101684" y="2040670"/>
            <a:ext cx="2951163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AE6CE746-1703-63A8-BBD4-546AD104E27E}"/>
              </a:ext>
            </a:extLst>
          </p:cNvPr>
          <p:cNvSpPr>
            <a:spLocks noGrp="1"/>
          </p:cNvSpPr>
          <p:nvPr>
            <p:ph type="body" sz="half" idx="24" hasCustomPrompt="1"/>
          </p:nvPr>
        </p:nvSpPr>
        <p:spPr>
          <a:xfrm>
            <a:off x="4604880" y="2065258"/>
            <a:ext cx="2951163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sp>
        <p:nvSpPr>
          <p:cNvPr id="33" name="Picture Placeholder 10">
            <a:extLst>
              <a:ext uri="{FF2B5EF4-FFF2-40B4-BE49-F238E27FC236}">
                <a16:creationId xmlns:a16="http://schemas.microsoft.com/office/drawing/2014/main" id="{53952BA5-2190-5106-0EBD-DA1D15EFBB9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01684" y="4045822"/>
            <a:ext cx="2951163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4" name="Picture Placeholder 10">
            <a:extLst>
              <a:ext uri="{FF2B5EF4-FFF2-40B4-BE49-F238E27FC236}">
                <a16:creationId xmlns:a16="http://schemas.microsoft.com/office/drawing/2014/main" id="{835FE666-CADC-4DB4-80A4-BFD9823DE05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19462" y="4045822"/>
            <a:ext cx="2951163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5" name="Picture Placeholder 10">
            <a:extLst>
              <a:ext uri="{FF2B5EF4-FFF2-40B4-BE49-F238E27FC236}">
                <a16:creationId xmlns:a16="http://schemas.microsoft.com/office/drawing/2014/main" id="{AECA5017-0E7C-4957-02B2-65FA6C1F6E5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36981" y="4043272"/>
            <a:ext cx="2951163" cy="155575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6" name="Text Placeholder 3">
            <a:extLst>
              <a:ext uri="{FF2B5EF4-FFF2-40B4-BE49-F238E27FC236}">
                <a16:creationId xmlns:a16="http://schemas.microsoft.com/office/drawing/2014/main" id="{9F4CE92C-83FA-CA44-69CB-E6229E144199}"/>
              </a:ext>
            </a:extLst>
          </p:cNvPr>
          <p:cNvSpPr>
            <a:spLocks noGrp="1"/>
          </p:cNvSpPr>
          <p:nvPr>
            <p:ph type="body" sz="half" idx="25" hasCustomPrompt="1"/>
          </p:nvPr>
        </p:nvSpPr>
        <p:spPr>
          <a:xfrm>
            <a:off x="8129414" y="2071424"/>
            <a:ext cx="2951163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pic>
        <p:nvPicPr>
          <p:cNvPr id="39" name="Purdue Logo" descr="Purdue Logo">
            <a:extLst>
              <a:ext uri="{FF2B5EF4-FFF2-40B4-BE49-F238E27FC236}">
                <a16:creationId xmlns:a16="http://schemas.microsoft.com/office/drawing/2014/main" id="{28B0C093-6F71-44D4-5731-9A086B7811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40" name="Title 39">
            <a:extLst>
              <a:ext uri="{FF2B5EF4-FFF2-40B4-BE49-F238E27FC236}">
                <a16:creationId xmlns:a16="http://schemas.microsoft.com/office/drawing/2014/main" id="{2CAB310C-9DF2-C217-7A37-81705800E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9CB0B28-EB34-B935-AE4A-7CE9E4336910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9466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5 Color Bloc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urdue Logo" descr="Purdue Logo">
            <a:extLst>
              <a:ext uri="{FF2B5EF4-FFF2-40B4-BE49-F238E27FC236}">
                <a16:creationId xmlns:a16="http://schemas.microsoft.com/office/drawing/2014/main" id="{28B0C093-6F71-44D4-5731-9A086B7811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40" name="Title 39">
            <a:extLst>
              <a:ext uri="{FF2B5EF4-FFF2-40B4-BE49-F238E27FC236}">
                <a16:creationId xmlns:a16="http://schemas.microsoft.com/office/drawing/2014/main" id="{2CAB310C-9DF2-C217-7A37-81705800E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79A34A-6A6B-FC98-1EC8-8347FAB1A48F}"/>
              </a:ext>
            </a:extLst>
          </p:cNvPr>
          <p:cNvSpPr/>
          <p:nvPr userDrawn="1"/>
        </p:nvSpPr>
        <p:spPr>
          <a:xfrm>
            <a:off x="1008584" y="1660596"/>
            <a:ext cx="1918020" cy="4364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3F2A76-73C1-7478-1C52-F70D9B50BC0A}"/>
              </a:ext>
            </a:extLst>
          </p:cNvPr>
          <p:cNvSpPr/>
          <p:nvPr userDrawn="1"/>
        </p:nvSpPr>
        <p:spPr>
          <a:xfrm>
            <a:off x="1011339" y="2160555"/>
            <a:ext cx="1915265" cy="323350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6525D0-8078-E003-46A7-FFCB83C221E0}"/>
              </a:ext>
            </a:extLst>
          </p:cNvPr>
          <p:cNvSpPr/>
          <p:nvPr userDrawn="1"/>
        </p:nvSpPr>
        <p:spPr>
          <a:xfrm>
            <a:off x="3045437" y="1660596"/>
            <a:ext cx="1918020" cy="43641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E6AD059-9160-4AE4-0F86-92FB0AAD082C}"/>
              </a:ext>
            </a:extLst>
          </p:cNvPr>
          <p:cNvSpPr/>
          <p:nvPr userDrawn="1"/>
        </p:nvSpPr>
        <p:spPr>
          <a:xfrm>
            <a:off x="3048192" y="2160555"/>
            <a:ext cx="1915265" cy="32335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0F701C0-7A2F-0B95-E95C-07302A14CA56}"/>
              </a:ext>
            </a:extLst>
          </p:cNvPr>
          <p:cNvSpPr/>
          <p:nvPr userDrawn="1"/>
        </p:nvSpPr>
        <p:spPr>
          <a:xfrm>
            <a:off x="5082290" y="1660596"/>
            <a:ext cx="1918020" cy="4364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D786ED8-9187-C7FB-F774-CE52A2971FFD}"/>
              </a:ext>
            </a:extLst>
          </p:cNvPr>
          <p:cNvSpPr/>
          <p:nvPr userDrawn="1"/>
        </p:nvSpPr>
        <p:spPr>
          <a:xfrm>
            <a:off x="5085045" y="2160555"/>
            <a:ext cx="1915265" cy="32335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A6F5635-02F3-829F-B778-4A766D8D4A2D}"/>
              </a:ext>
            </a:extLst>
          </p:cNvPr>
          <p:cNvSpPr/>
          <p:nvPr userDrawn="1"/>
        </p:nvSpPr>
        <p:spPr>
          <a:xfrm>
            <a:off x="7119143" y="1660596"/>
            <a:ext cx="1918020" cy="43641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CBD6A50-2E1C-FDDB-2F9B-D9101B8535C5}"/>
              </a:ext>
            </a:extLst>
          </p:cNvPr>
          <p:cNvSpPr/>
          <p:nvPr userDrawn="1"/>
        </p:nvSpPr>
        <p:spPr>
          <a:xfrm>
            <a:off x="7121898" y="2160555"/>
            <a:ext cx="1915265" cy="323350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239B4FF-413F-3DBC-C6E4-087C951C5464}"/>
              </a:ext>
            </a:extLst>
          </p:cNvPr>
          <p:cNvSpPr/>
          <p:nvPr userDrawn="1"/>
        </p:nvSpPr>
        <p:spPr>
          <a:xfrm>
            <a:off x="9155998" y="1660596"/>
            <a:ext cx="1918020" cy="436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CB8434E-9F38-4592-327E-51A570C73E09}"/>
              </a:ext>
            </a:extLst>
          </p:cNvPr>
          <p:cNvSpPr/>
          <p:nvPr userDrawn="1"/>
        </p:nvSpPr>
        <p:spPr>
          <a:xfrm>
            <a:off x="9158753" y="2160555"/>
            <a:ext cx="1915265" cy="323350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1BA8130D-B7F2-9815-5056-6F334D4BBAE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08584" y="1783909"/>
            <a:ext cx="1918018" cy="220506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2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5" name="Text Placeholder 6">
            <a:extLst>
              <a:ext uri="{FF2B5EF4-FFF2-40B4-BE49-F238E27FC236}">
                <a16:creationId xmlns:a16="http://schemas.microsoft.com/office/drawing/2014/main" id="{A41A66E4-0B84-E1FB-88CD-3E0E6E80C49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045438" y="1768552"/>
            <a:ext cx="1918018" cy="220506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2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235E5CE7-3D80-1BB5-DACD-8A63CA927E9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082291" y="1768552"/>
            <a:ext cx="1918018" cy="220506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2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685C02D4-EA4F-4962-D397-F6439EC5C6E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19145" y="1768552"/>
            <a:ext cx="1918018" cy="220506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2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8" name="Text Placeholder 6">
            <a:extLst>
              <a:ext uri="{FF2B5EF4-FFF2-40B4-BE49-F238E27FC236}">
                <a16:creationId xmlns:a16="http://schemas.microsoft.com/office/drawing/2014/main" id="{1F46F0A7-55C4-6BAE-BCB0-157A86C9199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56000" y="1770870"/>
            <a:ext cx="1918018" cy="220506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2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9" name="Text Placeholder 3">
            <a:extLst>
              <a:ext uri="{FF2B5EF4-FFF2-40B4-BE49-F238E27FC236}">
                <a16:creationId xmlns:a16="http://schemas.microsoft.com/office/drawing/2014/main" id="{9E69C3F7-0A3A-FAC2-6540-8BB750E9AA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7982" y="2312717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040CB427-2320-1A81-037C-6D83BCA5B36F}"/>
              </a:ext>
            </a:extLst>
          </p:cNvPr>
          <p:cNvSpPr>
            <a:spLocks noGrp="1"/>
          </p:cNvSpPr>
          <p:nvPr>
            <p:ph type="body" sz="half" idx="32"/>
          </p:nvPr>
        </p:nvSpPr>
        <p:spPr>
          <a:xfrm>
            <a:off x="3175312" y="2299864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3144BCA8-7BD5-8323-CDAB-E5362D78AA68}"/>
              </a:ext>
            </a:extLst>
          </p:cNvPr>
          <p:cNvSpPr>
            <a:spLocks noGrp="1"/>
          </p:cNvSpPr>
          <p:nvPr>
            <p:ph type="body" sz="half" idx="33"/>
          </p:nvPr>
        </p:nvSpPr>
        <p:spPr>
          <a:xfrm>
            <a:off x="5212165" y="2298292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82EC0719-39BA-B2AB-F29D-3C947DC78925}"/>
              </a:ext>
            </a:extLst>
          </p:cNvPr>
          <p:cNvSpPr>
            <a:spLocks noGrp="1"/>
          </p:cNvSpPr>
          <p:nvPr>
            <p:ph type="body" sz="half" idx="34"/>
          </p:nvPr>
        </p:nvSpPr>
        <p:spPr>
          <a:xfrm>
            <a:off x="7249018" y="2298292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Text Placeholder 3">
            <a:extLst>
              <a:ext uri="{FF2B5EF4-FFF2-40B4-BE49-F238E27FC236}">
                <a16:creationId xmlns:a16="http://schemas.microsoft.com/office/drawing/2014/main" id="{B939ED29-1A95-3771-8E52-C1F99F848ABD}"/>
              </a:ext>
            </a:extLst>
          </p:cNvPr>
          <p:cNvSpPr>
            <a:spLocks noGrp="1"/>
          </p:cNvSpPr>
          <p:nvPr>
            <p:ph type="body" sz="half" idx="35"/>
          </p:nvPr>
        </p:nvSpPr>
        <p:spPr>
          <a:xfrm>
            <a:off x="9285873" y="2312717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4" name="Text Placeholder 13">
            <a:extLst>
              <a:ext uri="{FF2B5EF4-FFF2-40B4-BE49-F238E27FC236}">
                <a16:creationId xmlns:a16="http://schemas.microsoft.com/office/drawing/2014/main" id="{F45DEB53-8B0A-80C6-DDED-B7234423508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tx2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0AFDB1-12D2-1D31-D510-3BCAF0C50B2B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407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aption - Black Diagon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10386" y="-9524"/>
            <a:ext cx="6581614" cy="6867524"/>
          </a:xfrm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00C207-AC1E-087B-DE95-A55BC82CAF9A}"/>
              </a:ext>
            </a:extLst>
          </p:cNvPr>
          <p:cNvSpPr/>
          <p:nvPr userDrawn="1"/>
        </p:nvSpPr>
        <p:spPr>
          <a:xfrm>
            <a:off x="0" y="-9440"/>
            <a:ext cx="7284203" cy="6882938"/>
          </a:xfrm>
          <a:custGeom>
            <a:avLst/>
            <a:gdLst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7284203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5114441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82938"/>
              <a:gd name="connsiteX1" fmla="*/ 7284203 w 7284203"/>
              <a:gd name="connsiteY1" fmla="*/ 0 h 6882938"/>
              <a:gd name="connsiteX2" fmla="*/ 5610386 w 7284203"/>
              <a:gd name="connsiteY2" fmla="*/ 6882938 h 6882938"/>
              <a:gd name="connsiteX3" fmla="*/ 0 w 7284203"/>
              <a:gd name="connsiteY3" fmla="*/ 6867440 h 6882938"/>
              <a:gd name="connsiteX4" fmla="*/ 0 w 7284203"/>
              <a:gd name="connsiteY4" fmla="*/ 0 h 688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84203" h="6882938">
                <a:moveTo>
                  <a:pt x="0" y="0"/>
                </a:moveTo>
                <a:lnTo>
                  <a:pt x="7284203" y="0"/>
                </a:lnTo>
                <a:lnTo>
                  <a:pt x="5610386" y="6882938"/>
                </a:lnTo>
                <a:lnTo>
                  <a:pt x="0" y="686744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696218-EA6F-DE53-DF14-6383AEA46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005" y="891153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4B620EBE-30BB-D534-67D3-D8578AA68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2005" y="2491353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B7745F7-8908-BBA2-2D4D-7A215D38D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3748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aption - White Diagon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10386" y="-9525"/>
            <a:ext cx="6581614" cy="6892463"/>
          </a:xfrm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00C207-AC1E-087B-DE95-A55BC82CAF9A}"/>
              </a:ext>
            </a:extLst>
          </p:cNvPr>
          <p:cNvSpPr/>
          <p:nvPr userDrawn="1"/>
        </p:nvSpPr>
        <p:spPr>
          <a:xfrm>
            <a:off x="0" y="0"/>
            <a:ext cx="7284203" cy="6882938"/>
          </a:xfrm>
          <a:custGeom>
            <a:avLst/>
            <a:gdLst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7284203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5114441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82938"/>
              <a:gd name="connsiteX1" fmla="*/ 7284203 w 7284203"/>
              <a:gd name="connsiteY1" fmla="*/ 0 h 6882938"/>
              <a:gd name="connsiteX2" fmla="*/ 5610386 w 7284203"/>
              <a:gd name="connsiteY2" fmla="*/ 6882938 h 6882938"/>
              <a:gd name="connsiteX3" fmla="*/ 0 w 7284203"/>
              <a:gd name="connsiteY3" fmla="*/ 6867440 h 6882938"/>
              <a:gd name="connsiteX4" fmla="*/ 0 w 7284203"/>
              <a:gd name="connsiteY4" fmla="*/ 0 h 688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84203" h="6882938">
                <a:moveTo>
                  <a:pt x="0" y="0"/>
                </a:moveTo>
                <a:lnTo>
                  <a:pt x="7284203" y="0"/>
                </a:lnTo>
                <a:lnTo>
                  <a:pt x="5610386" y="6882938"/>
                </a:lnTo>
                <a:lnTo>
                  <a:pt x="0" y="686744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696218-EA6F-DE53-DF14-6383AEA462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2005" y="891153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4B620EBE-30BB-D534-67D3-D8578AA68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2005" y="2491353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22CF03-CCE7-F9C6-26FF-C319D409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5020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6800" y="0"/>
            <a:ext cx="2235200" cy="6858000"/>
          </a:xfrm>
          <a:prstGeom prst="rect">
            <a:avLst/>
          </a:prstGeom>
          <a:noFill/>
        </p:spPr>
      </p:pic>
      <p:sp>
        <p:nvSpPr>
          <p:cNvPr id="6" name="Triangle 5">
            <a:extLst>
              <a:ext uri="{FF2B5EF4-FFF2-40B4-BE49-F238E27FC236}">
                <a16:creationId xmlns:a16="http://schemas.microsoft.com/office/drawing/2014/main" id="{47BD40D6-A6F9-8B8C-560F-0C7A97097E8F}"/>
              </a:ext>
            </a:extLst>
          </p:cNvPr>
          <p:cNvSpPr/>
          <p:nvPr userDrawn="1"/>
        </p:nvSpPr>
        <p:spPr>
          <a:xfrm>
            <a:off x="9954706" y="-9439"/>
            <a:ext cx="2246721" cy="6867440"/>
          </a:xfrm>
          <a:custGeom>
            <a:avLst/>
            <a:gdLst>
              <a:gd name="connsiteX0" fmla="*/ 0 w 2243579"/>
              <a:gd name="connsiteY0" fmla="*/ 0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0 w 2243579"/>
              <a:gd name="connsiteY4" fmla="*/ 0 h 6881568"/>
              <a:gd name="connsiteX0" fmla="*/ 1300899 w 2243579"/>
              <a:gd name="connsiteY0" fmla="*/ 565608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300899 w 2243579"/>
              <a:gd name="connsiteY4" fmla="*/ 565608 h 6881568"/>
              <a:gd name="connsiteX0" fmla="*/ 1602557 w 2243579"/>
              <a:gd name="connsiteY0" fmla="*/ 18854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602557 w 2243579"/>
              <a:gd name="connsiteY4" fmla="*/ 18854 h 6881568"/>
              <a:gd name="connsiteX0" fmla="*/ 1319753 w 1960775"/>
              <a:gd name="connsiteY0" fmla="*/ 18854 h 6881568"/>
              <a:gd name="connsiteX1" fmla="*/ 1960775 w 1960775"/>
              <a:gd name="connsiteY1" fmla="*/ 0 h 6881568"/>
              <a:gd name="connsiteX2" fmla="*/ 1960775 w 1960775"/>
              <a:gd name="connsiteY2" fmla="*/ 6881568 h 6881568"/>
              <a:gd name="connsiteX3" fmla="*/ 0 w 1960775"/>
              <a:gd name="connsiteY3" fmla="*/ 6806154 h 6881568"/>
              <a:gd name="connsiteX4" fmla="*/ 1319753 w 1960775"/>
              <a:gd name="connsiteY4" fmla="*/ 18854 h 6881568"/>
              <a:gd name="connsiteX0" fmla="*/ 1593130 w 2234152"/>
              <a:gd name="connsiteY0" fmla="*/ 18854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93130 w 2234152"/>
              <a:gd name="connsiteY4" fmla="*/ 18854 h 6881569"/>
              <a:gd name="connsiteX0" fmla="*/ 1583717 w 2234152"/>
              <a:gd name="connsiteY0" fmla="*/ 9420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83717 w 2234152"/>
              <a:gd name="connsiteY4" fmla="*/ 9420 h 6881569"/>
              <a:gd name="connsiteX0" fmla="*/ 1583717 w 2243566"/>
              <a:gd name="connsiteY0" fmla="*/ 0 h 6872149"/>
              <a:gd name="connsiteX1" fmla="*/ 2243566 w 2243566"/>
              <a:gd name="connsiteY1" fmla="*/ 12 h 6872149"/>
              <a:gd name="connsiteX2" fmla="*/ 2234152 w 2243566"/>
              <a:gd name="connsiteY2" fmla="*/ 6872148 h 6872149"/>
              <a:gd name="connsiteX3" fmla="*/ 0 w 2243566"/>
              <a:gd name="connsiteY3" fmla="*/ 6872149 h 6872149"/>
              <a:gd name="connsiteX4" fmla="*/ 1583717 w 2243566"/>
              <a:gd name="connsiteY4" fmla="*/ 0 h 6872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3566" h="6872149">
                <a:moveTo>
                  <a:pt x="1583717" y="0"/>
                </a:moveTo>
                <a:lnTo>
                  <a:pt x="2243566" y="12"/>
                </a:lnTo>
                <a:lnTo>
                  <a:pt x="2234152" y="6872148"/>
                </a:lnTo>
                <a:lnTo>
                  <a:pt x="0" y="6872149"/>
                </a:lnTo>
                <a:lnTo>
                  <a:pt x="1583717" y="0"/>
                </a:lnTo>
                <a:close/>
              </a:path>
            </a:pathLst>
          </a:custGeom>
          <a:solidFill>
            <a:srgbClr val="CFB9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1870E27-202E-F717-3FB6-D69451DF1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5070" y="2466280"/>
            <a:ext cx="7981645" cy="719757"/>
          </a:xfrm>
        </p:spPr>
        <p:txBody>
          <a:bodyPr>
            <a:noAutofit/>
          </a:bodyPr>
          <a:lstStyle>
            <a:lvl1pPr>
              <a:defRPr sz="960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3E966E-ACAB-E285-70D0-66AC08DF13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4339" y="3434010"/>
            <a:ext cx="7874567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2"/>
                </a:solidFill>
                <a:latin typeface="+mn-lt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contact info</a:t>
            </a:r>
          </a:p>
        </p:txBody>
      </p:sp>
      <p:pic>
        <p:nvPicPr>
          <p:cNvPr id="8" name="Purdue Logo" descr="Purdue Logo">
            <a:extLst>
              <a:ext uri="{FF2B5EF4-FFF2-40B4-BE49-F238E27FC236}">
                <a16:creationId xmlns:a16="http://schemas.microsoft.com/office/drawing/2014/main" id="{D1A65555-63A8-D3C1-AA71-F25B3071BD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05070" y="5739119"/>
            <a:ext cx="2709200" cy="484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539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6800" y="0"/>
            <a:ext cx="2235200" cy="6858000"/>
          </a:xfrm>
          <a:prstGeom prst="rect">
            <a:avLst/>
          </a:prstGeom>
          <a:noFill/>
        </p:spPr>
      </p:pic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BA4B2908-555F-78CD-D5EA-D087520FF3F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4143" y="5756156"/>
            <a:ext cx="2709200" cy="484940"/>
          </a:xfrm>
          <a:prstGeom prst="rect">
            <a:avLst/>
          </a:prstGeom>
        </p:spPr>
      </p:pic>
      <p:sp>
        <p:nvSpPr>
          <p:cNvPr id="3" name="Title 6">
            <a:extLst>
              <a:ext uri="{FF2B5EF4-FFF2-40B4-BE49-F238E27FC236}">
                <a16:creationId xmlns:a16="http://schemas.microsoft.com/office/drawing/2014/main" id="{1648B145-A545-0D6D-AFF0-0F715C907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5070" y="2466280"/>
            <a:ext cx="7981645" cy="719757"/>
          </a:xfrm>
        </p:spPr>
        <p:txBody>
          <a:bodyPr>
            <a:noAutofit/>
          </a:bodyPr>
          <a:lstStyle>
            <a:lvl1pPr>
              <a:defRPr sz="960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E3D40940-377F-6BBC-02CB-083B672BF56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4339" y="3434010"/>
            <a:ext cx="7874567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contact info</a:t>
            </a:r>
          </a:p>
        </p:txBody>
      </p:sp>
    </p:spTree>
    <p:extLst>
      <p:ext uri="{BB962C8B-B14F-4D97-AF65-F5344CB8AC3E}">
        <p14:creationId xmlns:p14="http://schemas.microsoft.com/office/powerpoint/2010/main" val="16180253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34176D92-8FAB-782E-E607-5D0C5CC9C2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FDAFB6-8BB6-ADBB-6574-5B0C25E7B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972" y="4671391"/>
            <a:ext cx="11266714" cy="1401419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5FF931D0-D7E7-D9E1-3CCC-83299A0922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972" y="6085510"/>
            <a:ext cx="11266714" cy="4492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2000" b="1">
                <a:solidFill>
                  <a:schemeClr val="tx1"/>
                </a:solidFill>
                <a:latin typeface="+mn-lt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86611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9524"/>
            <a:ext cx="12192000" cy="6867524"/>
          </a:xfrm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F79F75A-CC7F-0156-FBEA-7AFDE5FD4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6097E4-2930-9D48-A5CE-AF00B0E706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2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tx2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543324"/>
            <a:ext cx="11266713" cy="4454706"/>
          </a:xfr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Franklin Gothic Book" panose="020B05030201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D337403E-4A63-3B42-FC84-47BAEDD7A7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71BFAC-9DDD-7E29-716C-4E627DE4B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86EA1D-707D-B54C-8FFB-433BD1A27D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4325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py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tx2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543324"/>
            <a:ext cx="11266713" cy="4454706"/>
          </a:xfrm>
        </p:spPr>
        <p:txBody>
          <a:bodyPr numCol="2">
            <a:noAutofit/>
          </a:bodyPr>
          <a:lstStyle>
            <a:lvl1pPr marL="0" indent="0" algn="l" fontAlgn="t">
              <a:buFontTx/>
              <a:buNone/>
              <a:defRPr sz="1800" baseline="0">
                <a:latin typeface="Franklin Gothic Book" panose="020B05030201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D337403E-4A63-3B42-FC84-47BAEDD7A7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F501C3-2A4B-0682-86F9-ADE24EC93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86EA1D-707D-B54C-8FFB-433BD1A27D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9984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628D381-488B-4C1C-32F0-1D389C1FF7E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68086" y="1543324"/>
            <a:ext cx="11266714" cy="445470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3" name="Purdue Logo" descr="Purdue Logo">
            <a:extLst>
              <a:ext uri="{FF2B5EF4-FFF2-40B4-BE49-F238E27FC236}">
                <a16:creationId xmlns:a16="http://schemas.microsoft.com/office/drawing/2014/main" id="{57E46A32-0E35-7B3E-4B6F-A7D50B076D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5EE0A7E-143D-2A83-397F-55801DA06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65EE62C3-A7DA-7701-DE4B-C1A290C4FA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tx2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9C5F1A-9BA7-F65D-775E-2A1B983E533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86EA1D-707D-B54C-8FFB-433BD1A27D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9036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9742D-9D8E-3928-8B2A-C7202DA72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D59E3ED-7921-E7F3-A0A2-0467597EF7ED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8086" y="1543324"/>
            <a:ext cx="5413169" cy="4390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F449F3F-4187-E891-E28D-ABAA4011813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09157" y="1543324"/>
            <a:ext cx="5425643" cy="4390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2" name="Purdue Logo" descr="Purdue Logo">
            <a:extLst>
              <a:ext uri="{FF2B5EF4-FFF2-40B4-BE49-F238E27FC236}">
                <a16:creationId xmlns:a16="http://schemas.microsoft.com/office/drawing/2014/main" id="{1187A0AE-82DF-15CC-71EB-814F9338E8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5FC4CE19-DA95-2729-993D-BB0D45B6B56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tx2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210C152-391B-85DE-688E-2302AB5B719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0634663" y="6290433"/>
            <a:ext cx="110013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86EA1D-707D-B54C-8FFB-433BD1A27D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63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 -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9742D-9D8E-3928-8B2A-C7202DA72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D59E3ED-7921-E7F3-A0A2-0467597EF7ED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8087" y="1543324"/>
            <a:ext cx="3507565" cy="4390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3" name="Purdue Logo" descr="Purdue Logo">
            <a:extLst>
              <a:ext uri="{FF2B5EF4-FFF2-40B4-BE49-F238E27FC236}">
                <a16:creationId xmlns:a16="http://schemas.microsoft.com/office/drawing/2014/main" id="{D9D56DBC-682D-9000-C377-A3E36338D7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6D77F14-E88B-D0A5-6F63-E4DA45A7CD6B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342217" y="1543323"/>
            <a:ext cx="3507565" cy="439033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A95E987-1BAB-5DE6-3A52-75935C62985E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8243137" y="1543322"/>
            <a:ext cx="3507565" cy="439033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5CA31FF2-2F1A-7D0F-36B0-1773F6A9AB3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tx2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39FB995E-A53A-4C20-CA1C-E715EC17770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0634663" y="6290433"/>
            <a:ext cx="110013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86EA1D-707D-B54C-8FFB-433BD1A27D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1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AF61CC-58D4-72CE-66CA-BFE87D085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86" y="385004"/>
            <a:ext cx="11266714" cy="589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FD4295-B2CD-F1FF-F99B-B267D1740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086" y="1192696"/>
            <a:ext cx="11266714" cy="4837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235C51E-B187-34DE-A75E-C3E52E200A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290433"/>
            <a:ext cx="11001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086EA1D-707D-B54C-8FFB-433BD1A27D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14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6" r:id="rId2"/>
    <p:sldLayoutId id="2147483702" r:id="rId3"/>
    <p:sldLayoutId id="2147483708" r:id="rId4"/>
    <p:sldLayoutId id="2147483687" r:id="rId5"/>
    <p:sldLayoutId id="2147483714" r:id="rId6"/>
    <p:sldLayoutId id="2147483688" r:id="rId7"/>
    <p:sldLayoutId id="2147483650" r:id="rId8"/>
    <p:sldLayoutId id="2147483701" r:id="rId9"/>
    <p:sldLayoutId id="2147483711" r:id="rId10"/>
    <p:sldLayoutId id="2147483712" r:id="rId11"/>
    <p:sldLayoutId id="2147483656" r:id="rId12"/>
    <p:sldLayoutId id="2147483657" r:id="rId13"/>
    <p:sldLayoutId id="2147483706" r:id="rId14"/>
    <p:sldLayoutId id="2147483705" r:id="rId15"/>
    <p:sldLayoutId id="2147483707" r:id="rId16"/>
    <p:sldLayoutId id="2147483713" r:id="rId17"/>
    <p:sldLayoutId id="2147483709" r:id="rId18"/>
    <p:sldLayoutId id="2147483710" r:id="rId19"/>
    <p:sldLayoutId id="2147483653" r:id="rId20"/>
    <p:sldLayoutId id="2147483690" r:id="rId21"/>
    <p:sldLayoutId id="2147483704" r:id="rId22"/>
    <p:sldLayoutId id="2147483692" r:id="rId23"/>
    <p:sldLayoutId id="2147483693" r:id="rId24"/>
    <p:sldLayoutId id="2147483691" r:id="rId25"/>
    <p:sldLayoutId id="2147483703" r:id="rId26"/>
  </p:sldLayoutIdLst>
  <p:hf hdr="0" ftr="0" dt="0"/>
  <p:txStyles>
    <p:titleStyle>
      <a:lvl1pPr algn="l" defTabSz="914400" rtl="0" eaLnBrk="1" fontAlgn="t" latinLnBrk="0" hangingPunct="1">
        <a:lnSpc>
          <a:spcPct val="90000"/>
        </a:lnSpc>
        <a:spcBef>
          <a:spcPct val="0"/>
        </a:spcBef>
        <a:buNone/>
        <a:defRPr lang="en-US" sz="4800" b="0" i="1" kern="1200" cap="none" baseline="0" dirty="0">
          <a:solidFill>
            <a:schemeClr val="tx1"/>
          </a:solidFill>
          <a:latin typeface="Franklin Gothic Medium Cond" panose="020B06060304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000" b="0" i="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600" b="0" i="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500" b="0" i="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400" b="0" i="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" Type="http://schemas.openxmlformats.org/officeDocument/2006/relationships/image" Target="../media/image1.emf"/><Relationship Id="rId7" Type="http://schemas.openxmlformats.org/officeDocument/2006/relationships/image" Target="../media/image9.png"/><Relationship Id="rId12" Type="http://schemas.openxmlformats.org/officeDocument/2006/relationships/image" Target="../media/image13.emf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11" Type="http://schemas.openxmlformats.org/officeDocument/2006/relationships/image" Target="../media/image3.emf"/><Relationship Id="rId5" Type="http://schemas.openxmlformats.org/officeDocument/2006/relationships/image" Target="../media/image7.png"/><Relationship Id="rId15" Type="http://schemas.openxmlformats.org/officeDocument/2006/relationships/image" Target="../media/image16.png"/><Relationship Id="rId10" Type="http://schemas.openxmlformats.org/officeDocument/2006/relationships/image" Target="../media/image12.png"/><Relationship Id="rId4" Type="http://schemas.openxmlformats.org/officeDocument/2006/relationships/image" Target="../media/image6.emf"/><Relationship Id="rId9" Type="http://schemas.openxmlformats.org/officeDocument/2006/relationships/image" Target="../media/image11.png"/><Relationship Id="rId1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F09A7-CF48-9701-322A-A0BBD1C2F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707" y="1878945"/>
            <a:ext cx="7763458" cy="592834"/>
          </a:xfrm>
        </p:spPr>
        <p:txBody>
          <a:bodyPr lIns="0" tIns="0" rIns="0" bIns="0"/>
          <a:lstStyle/>
          <a:p>
            <a:r>
              <a:rPr lang="en-US" dirty="0"/>
              <a:t>Title, Franklin Gothic Italic 54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91BF94-59A9-105F-273E-B29E440F25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23257" y="2597808"/>
            <a:ext cx="7763458" cy="449263"/>
          </a:xfrm>
        </p:spPr>
        <p:txBody>
          <a:bodyPr lIns="0" tIns="0" rIns="0" bIns="0"/>
          <a:lstStyle/>
          <a:p>
            <a:r>
              <a:rPr lang="en-US" dirty="0"/>
              <a:t>Subtitle, Franklin Gothic Bold 24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218A17-096C-AED1-C745-D58ECF2EFE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23257" y="3138659"/>
            <a:ext cx="7763458" cy="449263"/>
          </a:xfrm>
        </p:spPr>
        <p:txBody>
          <a:bodyPr lIns="0" tIns="0" rIns="0" bIns="0"/>
          <a:lstStyle/>
          <a:p>
            <a:fld id="{FAD8BB1E-87B1-1640-9648-A71604FF880A}" type="datetime1">
              <a:rPr lang="en-US" smtClean="0"/>
              <a:t>2/11/26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997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FA3C04D-3CF2-ADA8-BC6C-BC887867F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046" y="385004"/>
            <a:ext cx="11266714" cy="589032"/>
          </a:xfrm>
        </p:spPr>
        <p:txBody>
          <a:bodyPr lIns="0" tIns="0" rIns="0" bIns="0">
            <a:normAutofit fontScale="90000"/>
          </a:bodyPr>
          <a:lstStyle/>
          <a:p>
            <a:r>
              <a:rPr lang="en-US" dirty="0"/>
              <a:t>Title 2, Franklin Gothic Italic 43pt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EEA56D8-A24B-A220-0CBD-527447CCFF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7200" y="1017351"/>
            <a:ext cx="11277600" cy="365760"/>
          </a:xfrm>
        </p:spPr>
        <p:txBody>
          <a:bodyPr lIns="0" tIns="0" rIns="0" bIns="0"/>
          <a:lstStyle/>
          <a:p>
            <a:r>
              <a:rPr lang="en-US" dirty="0"/>
              <a:t>Subhead, Franklin Gothic 22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CC9899-5DB8-B660-8C04-F94C76B848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Heading, Franklin 12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9DA75FE-D964-15B0-C086-E9F2E4E69D2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Body copy goes here in paragraph form. Franklin Gothic Book 12 point font.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AD8898-8C2A-8F6F-D812-4130B29DB7E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dirty="0"/>
              <a:t>Heading, Franklin 12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BD10ECB-1E5F-D93D-9381-B88FC9D8ED96}"/>
              </a:ext>
            </a:extLst>
          </p:cNvPr>
          <p:cNvSpPr>
            <a:spLocks noGrp="1"/>
          </p:cNvSpPr>
          <p:nvPr>
            <p:ph type="body" sz="half" idx="32"/>
          </p:nvPr>
        </p:nvSpPr>
        <p:spPr/>
        <p:txBody>
          <a:bodyPr/>
          <a:lstStyle/>
          <a:p>
            <a:r>
              <a:rPr lang="en-US" dirty="0"/>
              <a:t>Body copy goes here in paragraph form. Franklin Gothic Book 12 point font.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627EF76-7BA6-8880-C46F-23FB6BA3339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n-US" dirty="0"/>
              <a:t>Heading, Franklin 12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2054546-55FD-9986-FED0-892A57BB4A32}"/>
              </a:ext>
            </a:extLst>
          </p:cNvPr>
          <p:cNvSpPr>
            <a:spLocks noGrp="1"/>
          </p:cNvSpPr>
          <p:nvPr>
            <p:ph type="body" sz="half" idx="33"/>
          </p:nvPr>
        </p:nvSpPr>
        <p:spPr/>
        <p:txBody>
          <a:bodyPr/>
          <a:lstStyle/>
          <a:p>
            <a:r>
              <a:rPr lang="en-US" dirty="0"/>
              <a:t>Body copy goes here in paragraph form. Franklin Gothic Book 12 point font.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B86BF28-3A16-E34E-996D-59C852E55D2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dirty="0"/>
              <a:t>Heading, Franklin 12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085EBF8-CE37-5860-8955-32FF12E9619E}"/>
              </a:ext>
            </a:extLst>
          </p:cNvPr>
          <p:cNvSpPr>
            <a:spLocks noGrp="1"/>
          </p:cNvSpPr>
          <p:nvPr>
            <p:ph type="body" sz="half" idx="34"/>
          </p:nvPr>
        </p:nvSpPr>
        <p:spPr/>
        <p:txBody>
          <a:bodyPr/>
          <a:lstStyle/>
          <a:p>
            <a:r>
              <a:rPr lang="en-US" dirty="0"/>
              <a:t>Body copy goes here in paragraph form. Franklin Gothic Book 12 point font.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11D83C2-B875-28B6-FCA9-62208990C66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n-US" dirty="0"/>
              <a:t>Heading, Franklin 12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9416DD0-FC9B-A842-A135-1A2D441C1F13}"/>
              </a:ext>
            </a:extLst>
          </p:cNvPr>
          <p:cNvSpPr>
            <a:spLocks noGrp="1"/>
          </p:cNvSpPr>
          <p:nvPr>
            <p:ph type="body" sz="half" idx="35"/>
          </p:nvPr>
        </p:nvSpPr>
        <p:spPr/>
        <p:txBody>
          <a:bodyPr/>
          <a:lstStyle/>
          <a:p>
            <a:r>
              <a:rPr lang="en-US" dirty="0"/>
              <a:t>Body copy goes here in paragraph form. Franklin Gothic Book 12 point font.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1D85515-95D8-E513-BFEC-B388F6CBB955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218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6212A6D-0A02-B5DF-AC94-57308AFE5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46" y="385004"/>
            <a:ext cx="11266714" cy="589032"/>
          </a:xfrm>
        </p:spPr>
        <p:txBody>
          <a:bodyPr lIns="0" tIns="0" rIns="0" bIns="0">
            <a:normAutofit fontScale="90000"/>
          </a:bodyPr>
          <a:lstStyle/>
          <a:p>
            <a:r>
              <a:rPr lang="en-US" dirty="0"/>
              <a:t>Title 3, Franklin Gothic Italic 43 pt</a:t>
            </a:r>
          </a:p>
        </p:txBody>
      </p:sp>
      <p:sp>
        <p:nvSpPr>
          <p:cNvPr id="6" name="Picture Placeholder 5" descr="Photo 1 description">
            <a:extLst>
              <a:ext uri="{FF2B5EF4-FFF2-40B4-BE49-F238E27FC236}">
                <a16:creationId xmlns:a16="http://schemas.microsoft.com/office/drawing/2014/main" id="{7E90D6D9-7BA5-43F4-D371-55FA0C3DD9CF}"/>
              </a:ext>
            </a:extLst>
          </p:cNvPr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304B0BE-E502-D0BB-1989-60316F4F31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5938" y="3142951"/>
            <a:ext cx="3541792" cy="365760"/>
          </a:xfrm>
        </p:spPr>
        <p:txBody>
          <a:bodyPr lIns="0" tIns="0" rIns="0" bIns="0"/>
          <a:lstStyle/>
          <a:p>
            <a:r>
              <a:rPr lang="en-US" dirty="0"/>
              <a:t>Caption, Franklin Gothic 16</a:t>
            </a:r>
          </a:p>
        </p:txBody>
      </p:sp>
      <p:sp>
        <p:nvSpPr>
          <p:cNvPr id="18" name="Picture Placeholder 17" descr="Photo 2 description">
            <a:extLst>
              <a:ext uri="{FF2B5EF4-FFF2-40B4-BE49-F238E27FC236}">
                <a16:creationId xmlns:a16="http://schemas.microsoft.com/office/drawing/2014/main" id="{72F65626-50FE-22B9-8BB6-D0A6D350EC7A}"/>
              </a:ext>
            </a:extLst>
          </p:cNvPr>
          <p:cNvSpPr>
            <a:spLocks noGrp="1"/>
          </p:cNvSpPr>
          <p:nvPr>
            <p:ph type="pic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6F83C8-AAAE-EA09-299D-32030F973BBB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4313842" y="3142951"/>
            <a:ext cx="3541792" cy="365760"/>
          </a:xfrm>
        </p:spPr>
        <p:txBody>
          <a:bodyPr lIns="0" tIns="0" rIns="0" bIns="0"/>
          <a:lstStyle/>
          <a:p>
            <a:r>
              <a:rPr lang="en-US" dirty="0"/>
              <a:t>Caption, Franklin Gothic 16</a:t>
            </a:r>
          </a:p>
        </p:txBody>
      </p:sp>
      <p:sp>
        <p:nvSpPr>
          <p:cNvPr id="22" name="Picture Placeholder 21" descr="Photo 3 description">
            <a:extLst>
              <a:ext uri="{FF2B5EF4-FFF2-40B4-BE49-F238E27FC236}">
                <a16:creationId xmlns:a16="http://schemas.microsoft.com/office/drawing/2014/main" id="{EF8B01BB-6138-96AF-FB5F-506D4DE6B695}"/>
              </a:ext>
            </a:extLst>
          </p:cNvPr>
          <p:cNvSpPr>
            <a:spLocks noGrp="1"/>
          </p:cNvSpPr>
          <p:nvPr>
            <p:ph type="pic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418F6F6-F3AA-56AF-2003-B5D03DEA55CD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214780" y="3142951"/>
            <a:ext cx="3541792" cy="365760"/>
          </a:xfrm>
        </p:spPr>
        <p:txBody>
          <a:bodyPr lIns="0" tIns="0" rIns="0" bIns="0"/>
          <a:lstStyle/>
          <a:p>
            <a:r>
              <a:rPr lang="en-US" dirty="0"/>
              <a:t>Caption, Franklin Gothic 16</a:t>
            </a:r>
          </a:p>
          <a:p>
            <a:endParaRPr lang="en-US" dirty="0"/>
          </a:p>
        </p:txBody>
      </p:sp>
      <p:sp>
        <p:nvSpPr>
          <p:cNvPr id="11" name="Picture Placeholder 10" descr="Photo 4 description">
            <a:extLst>
              <a:ext uri="{FF2B5EF4-FFF2-40B4-BE49-F238E27FC236}">
                <a16:creationId xmlns:a16="http://schemas.microsoft.com/office/drawing/2014/main" id="{A214D81F-661A-416A-AC5E-38E2D30394CF}"/>
              </a:ext>
            </a:extLst>
          </p:cNvPr>
          <p:cNvSpPr>
            <a:spLocks noGrp="1"/>
          </p:cNvSpPr>
          <p:nvPr>
            <p:ph type="pic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CF9D252-22A5-461B-A805-96674E2B8E54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424166" y="5645631"/>
            <a:ext cx="3541792" cy="365760"/>
          </a:xfrm>
        </p:spPr>
        <p:txBody>
          <a:bodyPr lIns="0" tIns="0" rIns="0" bIns="0"/>
          <a:lstStyle/>
          <a:p>
            <a:r>
              <a:rPr lang="en-US" dirty="0"/>
              <a:t>Caption, Franklin Gothic 16</a:t>
            </a:r>
          </a:p>
          <a:p>
            <a:endParaRPr lang="en-US" dirty="0"/>
          </a:p>
        </p:txBody>
      </p:sp>
      <p:sp>
        <p:nvSpPr>
          <p:cNvPr id="13" name="Picture Placeholder 12" descr="Photo 5 description">
            <a:extLst>
              <a:ext uri="{FF2B5EF4-FFF2-40B4-BE49-F238E27FC236}">
                <a16:creationId xmlns:a16="http://schemas.microsoft.com/office/drawing/2014/main" id="{C61863C2-86CB-0254-54F3-B1B2CCC2CEA8}"/>
              </a:ext>
            </a:extLst>
          </p:cNvPr>
          <p:cNvSpPr>
            <a:spLocks noGrp="1"/>
          </p:cNvSpPr>
          <p:nvPr>
            <p:ph type="pic" idx="2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B40AA03-01C1-8638-E1D5-6CCFB41E494D}"/>
              </a:ext>
            </a:extLst>
          </p:cNvPr>
          <p:cNvSpPr>
            <a:spLocks noGrp="1"/>
          </p:cNvSpPr>
          <p:nvPr>
            <p:ph type="body" sz="half" idx="24"/>
          </p:nvPr>
        </p:nvSpPr>
        <p:spPr>
          <a:xfrm>
            <a:off x="4292070" y="5645631"/>
            <a:ext cx="3541792" cy="365760"/>
          </a:xfrm>
        </p:spPr>
        <p:txBody>
          <a:bodyPr lIns="0" tIns="0" rIns="0" bIns="0"/>
          <a:lstStyle/>
          <a:p>
            <a:r>
              <a:rPr lang="en-US" dirty="0"/>
              <a:t>Caption, Franklin Gothic 16</a:t>
            </a:r>
          </a:p>
          <a:p>
            <a:endParaRPr lang="en-US" dirty="0"/>
          </a:p>
        </p:txBody>
      </p:sp>
      <p:sp>
        <p:nvSpPr>
          <p:cNvPr id="26" name="Picture Placeholder 25" descr="Photo 6 description">
            <a:extLst>
              <a:ext uri="{FF2B5EF4-FFF2-40B4-BE49-F238E27FC236}">
                <a16:creationId xmlns:a16="http://schemas.microsoft.com/office/drawing/2014/main" id="{29CF7601-B22A-9C09-D463-250DD10141F4}"/>
              </a:ext>
            </a:extLst>
          </p:cNvPr>
          <p:cNvSpPr>
            <a:spLocks noGrp="1"/>
          </p:cNvSpPr>
          <p:nvPr>
            <p:ph type="pic" idx="2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950AEE8-1F78-64BC-C74F-BCF9C480B24E}"/>
              </a:ext>
            </a:extLst>
          </p:cNvPr>
          <p:cNvSpPr>
            <a:spLocks noGrp="1"/>
          </p:cNvSpPr>
          <p:nvPr>
            <p:ph type="body" sz="half" idx="25"/>
          </p:nvPr>
        </p:nvSpPr>
        <p:spPr>
          <a:xfrm>
            <a:off x="8193008" y="5645631"/>
            <a:ext cx="3541792" cy="365760"/>
          </a:xfrm>
        </p:spPr>
        <p:txBody>
          <a:bodyPr lIns="0" tIns="0" rIns="0" bIns="0"/>
          <a:lstStyle/>
          <a:p>
            <a:r>
              <a:rPr lang="en-US" dirty="0"/>
              <a:t>Caption, Franklin Gothic 16</a:t>
            </a:r>
          </a:p>
          <a:p>
            <a:endParaRPr lang="en-US" dirty="0"/>
          </a:p>
        </p:txBody>
      </p:sp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EA212830-F5C0-DDDD-D300-8BFEC11819D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0634663" y="6290433"/>
            <a:ext cx="1100137" cy="365125"/>
          </a:xfrm>
        </p:spPr>
        <p:txBody>
          <a:bodyPr/>
          <a:lstStyle/>
          <a:p>
            <a:fld id="{3086EA1D-707D-B54C-8FFB-433BD1A27D0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990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72CBA-026F-7E96-546F-23B8813A8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r>
              <a:rPr lang="en-US" dirty="0"/>
              <a:t>Thank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FBDCD-BC38-D4A8-A210-EA02F26100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24339" y="3476050"/>
            <a:ext cx="7874567" cy="449263"/>
          </a:xfrm>
        </p:spPr>
        <p:txBody>
          <a:bodyPr lIns="0" tIns="0" rIns="0" bIns="0"/>
          <a:lstStyle/>
          <a:p>
            <a:r>
              <a:rPr lang="en-US" dirty="0"/>
              <a:t>Purdue Marketing and Communications, </a:t>
            </a:r>
            <a:r>
              <a:rPr lang="en-US" dirty="0" err="1"/>
              <a:t>marcom.purdue.edu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266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648A87C-1FA1-756E-8002-A17A677C3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883196"/>
            <a:ext cx="12192000" cy="17530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DAA1B9-4128-D2C8-4619-45A79BD09F1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61963" y="633413"/>
            <a:ext cx="11268075" cy="44926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Design Elements</a:t>
            </a:r>
          </a:p>
        </p:txBody>
      </p:sp>
      <p:pic>
        <p:nvPicPr>
          <p:cNvPr id="5" name="Purdue Logo" descr="Purdue University logo">
            <a:extLst>
              <a:ext uri="{FF2B5EF4-FFF2-40B4-BE49-F238E27FC236}">
                <a16:creationId xmlns:a16="http://schemas.microsoft.com/office/drawing/2014/main" id="{7D8AAD4E-6582-C9EE-93FE-0898D015A9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365" y="2578288"/>
            <a:ext cx="1803190" cy="322766"/>
          </a:xfrm>
          <a:prstGeom prst="rect">
            <a:avLst/>
          </a:prstGeom>
        </p:spPr>
      </p:pic>
      <p:pic>
        <p:nvPicPr>
          <p:cNvPr id="39" name="Picture 38" descr="Vertical Purdue University logo.">
            <a:extLst>
              <a:ext uri="{FF2B5EF4-FFF2-40B4-BE49-F238E27FC236}">
                <a16:creationId xmlns:a16="http://schemas.microsoft.com/office/drawing/2014/main" id="{03C2D7F1-9B45-5BA1-9007-006F93CD77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6455" y="2332185"/>
            <a:ext cx="1163665" cy="751255"/>
          </a:xfrm>
          <a:prstGeom prst="rect">
            <a:avLst/>
          </a:prstGeom>
        </p:spPr>
      </p:pic>
      <p:pic>
        <p:nvPicPr>
          <p:cNvPr id="8" name="Picture 7" descr="Facebook social media icon">
            <a:extLst>
              <a:ext uri="{FF2B5EF4-FFF2-40B4-BE49-F238E27FC236}">
                <a16:creationId xmlns:a16="http://schemas.microsoft.com/office/drawing/2014/main" id="{4D5101FC-5584-AF9B-52B2-45D1D27837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1986" y="2333922"/>
            <a:ext cx="736039" cy="736039"/>
          </a:xfrm>
          <a:prstGeom prst="rect">
            <a:avLst/>
          </a:prstGeom>
        </p:spPr>
      </p:pic>
      <p:pic>
        <p:nvPicPr>
          <p:cNvPr id="12" name="Picture 11" descr="Instagram social media icon">
            <a:extLst>
              <a:ext uri="{FF2B5EF4-FFF2-40B4-BE49-F238E27FC236}">
                <a16:creationId xmlns:a16="http://schemas.microsoft.com/office/drawing/2014/main" id="{FDC57B4E-BAC5-A2A4-4869-217A2057B2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73738" y="2333922"/>
            <a:ext cx="736039" cy="736039"/>
          </a:xfrm>
          <a:prstGeom prst="rect">
            <a:avLst/>
          </a:prstGeom>
        </p:spPr>
      </p:pic>
      <p:pic>
        <p:nvPicPr>
          <p:cNvPr id="16" name="Picture 15" descr="LinkedIn social media icon">
            <a:extLst>
              <a:ext uri="{FF2B5EF4-FFF2-40B4-BE49-F238E27FC236}">
                <a16:creationId xmlns:a16="http://schemas.microsoft.com/office/drawing/2014/main" id="{1C46110D-65FF-2D31-5484-CF695B1E7A9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25490" y="2333922"/>
            <a:ext cx="736039" cy="736039"/>
          </a:xfrm>
          <a:prstGeom prst="rect">
            <a:avLst/>
          </a:prstGeom>
        </p:spPr>
      </p:pic>
      <p:pic>
        <p:nvPicPr>
          <p:cNvPr id="20" name="Picture 19" descr="Snapchat social media icon">
            <a:extLst>
              <a:ext uri="{FF2B5EF4-FFF2-40B4-BE49-F238E27FC236}">
                <a16:creationId xmlns:a16="http://schemas.microsoft.com/office/drawing/2014/main" id="{29F92751-0061-9443-8065-00161990E2E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77242" y="2333922"/>
            <a:ext cx="736039" cy="736039"/>
          </a:xfrm>
          <a:prstGeom prst="rect">
            <a:avLst/>
          </a:prstGeom>
        </p:spPr>
      </p:pic>
      <p:pic>
        <p:nvPicPr>
          <p:cNvPr id="25" name="Picture 24" descr="YouTube social media icon">
            <a:extLst>
              <a:ext uri="{FF2B5EF4-FFF2-40B4-BE49-F238E27FC236}">
                <a16:creationId xmlns:a16="http://schemas.microsoft.com/office/drawing/2014/main" id="{FC0C4862-E33D-EF93-0136-0CDA587CE1F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128994" y="2333922"/>
            <a:ext cx="736039" cy="736039"/>
          </a:xfrm>
          <a:prstGeom prst="rect">
            <a:avLst/>
          </a:prstGeom>
        </p:spPr>
      </p:pic>
      <p:pic>
        <p:nvPicPr>
          <p:cNvPr id="23" name="Picture 22" descr="X social media icon">
            <a:extLst>
              <a:ext uri="{FF2B5EF4-FFF2-40B4-BE49-F238E27FC236}">
                <a16:creationId xmlns:a16="http://schemas.microsoft.com/office/drawing/2014/main" id="{DB297F91-2C15-FCF0-3EC7-D003554BC63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180744" y="2347401"/>
            <a:ext cx="736039" cy="736039"/>
          </a:xfrm>
          <a:prstGeom prst="rect">
            <a:avLst/>
          </a:prstGeom>
        </p:spPr>
      </p:pic>
      <p:pic>
        <p:nvPicPr>
          <p:cNvPr id="6" name="Purdue Logo" descr="Purdue University logo.">
            <a:extLst>
              <a:ext uri="{FF2B5EF4-FFF2-40B4-BE49-F238E27FC236}">
                <a16:creationId xmlns:a16="http://schemas.microsoft.com/office/drawing/2014/main" id="{89D705B2-5E37-D34D-6FBD-80B37F9434E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92365" y="4189890"/>
            <a:ext cx="1803190" cy="322767"/>
          </a:xfrm>
          <a:prstGeom prst="rect">
            <a:avLst/>
          </a:prstGeom>
        </p:spPr>
      </p:pic>
      <p:pic>
        <p:nvPicPr>
          <p:cNvPr id="41" name="Picture 40" descr="Vertical Purdue University logo.">
            <a:extLst>
              <a:ext uri="{FF2B5EF4-FFF2-40B4-BE49-F238E27FC236}">
                <a16:creationId xmlns:a16="http://schemas.microsoft.com/office/drawing/2014/main" id="{A5B6C1C8-9399-79CB-4873-15DF36A9661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231581" y="3928797"/>
            <a:ext cx="1173413" cy="757548"/>
          </a:xfrm>
          <a:prstGeom prst="rect">
            <a:avLst/>
          </a:prstGeom>
        </p:spPr>
      </p:pic>
      <p:pic>
        <p:nvPicPr>
          <p:cNvPr id="2" name="Picture 1" descr="Facebook social media icon">
            <a:extLst>
              <a:ext uri="{FF2B5EF4-FFF2-40B4-BE49-F238E27FC236}">
                <a16:creationId xmlns:a16="http://schemas.microsoft.com/office/drawing/2014/main" id="{BDE314C0-0A19-189E-FB64-5CD77E6012A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921501" y="3928797"/>
            <a:ext cx="736039" cy="736039"/>
          </a:xfrm>
          <a:prstGeom prst="rect">
            <a:avLst/>
          </a:prstGeom>
        </p:spPr>
      </p:pic>
      <p:pic>
        <p:nvPicPr>
          <p:cNvPr id="10" name="Picture 9" descr="Instagram social media icon">
            <a:extLst>
              <a:ext uri="{FF2B5EF4-FFF2-40B4-BE49-F238E27FC236}">
                <a16:creationId xmlns:a16="http://schemas.microsoft.com/office/drawing/2014/main" id="{4F7332A0-A595-425F-90C7-920A9F14151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973737" y="3928797"/>
            <a:ext cx="736039" cy="736039"/>
          </a:xfrm>
          <a:prstGeom prst="rect">
            <a:avLst/>
          </a:prstGeom>
        </p:spPr>
      </p:pic>
      <p:pic>
        <p:nvPicPr>
          <p:cNvPr id="14" name="Picture 13" descr="LinkedIn social media icon">
            <a:extLst>
              <a:ext uri="{FF2B5EF4-FFF2-40B4-BE49-F238E27FC236}">
                <a16:creationId xmlns:a16="http://schemas.microsoft.com/office/drawing/2014/main" id="{D31D8320-8F5D-30E5-91C4-6D4A45A3979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025973" y="3928797"/>
            <a:ext cx="736039" cy="736039"/>
          </a:xfrm>
          <a:prstGeom prst="rect">
            <a:avLst/>
          </a:prstGeom>
        </p:spPr>
      </p:pic>
      <p:pic>
        <p:nvPicPr>
          <p:cNvPr id="18" name="Picture 17" descr="Snapchat social media icon">
            <a:extLst>
              <a:ext uri="{FF2B5EF4-FFF2-40B4-BE49-F238E27FC236}">
                <a16:creationId xmlns:a16="http://schemas.microsoft.com/office/drawing/2014/main" id="{898D7B42-7F2C-EA36-2193-ED6C996CD5A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078209" y="3928797"/>
            <a:ext cx="736039" cy="736039"/>
          </a:xfrm>
          <a:prstGeom prst="rect">
            <a:avLst/>
          </a:prstGeom>
        </p:spPr>
      </p:pic>
      <p:pic>
        <p:nvPicPr>
          <p:cNvPr id="24" name="Picture 23" descr="YouTube social media icon">
            <a:extLst>
              <a:ext uri="{FF2B5EF4-FFF2-40B4-BE49-F238E27FC236}">
                <a16:creationId xmlns:a16="http://schemas.microsoft.com/office/drawing/2014/main" id="{9ADC7781-50C6-3A4A-A818-F56DFD13CA2B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9130445" y="3928797"/>
            <a:ext cx="736039" cy="736039"/>
          </a:xfrm>
          <a:prstGeom prst="rect">
            <a:avLst/>
          </a:prstGeom>
        </p:spPr>
      </p:pic>
      <p:pic>
        <p:nvPicPr>
          <p:cNvPr id="22" name="Picture 21" descr="X social media icon">
            <a:extLst>
              <a:ext uri="{FF2B5EF4-FFF2-40B4-BE49-F238E27FC236}">
                <a16:creationId xmlns:a16="http://schemas.microsoft.com/office/drawing/2014/main" id="{D2495836-1D41-F16B-DB28-76371F85D9ED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182683" y="3942276"/>
            <a:ext cx="736039" cy="736039"/>
          </a:xfrm>
          <a:prstGeom prst="rect">
            <a:avLst/>
          </a:prstGeom>
        </p:spPr>
      </p:pic>
      <p:sp>
        <p:nvSpPr>
          <p:cNvPr id="42" name="Text Placeholder 3">
            <a:extLst>
              <a:ext uri="{FF2B5EF4-FFF2-40B4-BE49-F238E27FC236}">
                <a16:creationId xmlns:a16="http://schemas.microsoft.com/office/drawing/2014/main" id="{6503F81F-A777-1237-D79A-4F946965BE5D}"/>
              </a:ext>
            </a:extLst>
          </p:cNvPr>
          <p:cNvSpPr txBox="1">
            <a:spLocks/>
          </p:cNvSpPr>
          <p:nvPr/>
        </p:nvSpPr>
        <p:spPr>
          <a:xfrm>
            <a:off x="564040" y="5853694"/>
            <a:ext cx="11266714" cy="4492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b="1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5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4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2"/>
                </a:solidFill>
              </a:rPr>
              <a:t>Copy and paste as needed. Delete slide before presenting.</a:t>
            </a:r>
          </a:p>
        </p:txBody>
      </p:sp>
    </p:spTree>
    <p:extLst>
      <p:ext uri="{BB962C8B-B14F-4D97-AF65-F5344CB8AC3E}">
        <p14:creationId xmlns:p14="http://schemas.microsoft.com/office/powerpoint/2010/main" val="497656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1E0D781-1EBC-86C1-3261-DC76B685E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643" y="4976191"/>
            <a:ext cx="11266714" cy="1401419"/>
          </a:xfrm>
        </p:spPr>
        <p:txBody>
          <a:bodyPr lIns="0" tIns="0" rIns="0" bIns="0"/>
          <a:lstStyle/>
          <a:p>
            <a:r>
              <a:rPr lang="en-US" dirty="0"/>
              <a:t>Title, Franklin Gothic Italic 48</a:t>
            </a:r>
          </a:p>
        </p:txBody>
      </p:sp>
      <p:sp>
        <p:nvSpPr>
          <p:cNvPr id="6" name="Picture Placeholder 5" descr="Photo description">
            <a:extLst>
              <a:ext uri="{FF2B5EF4-FFF2-40B4-BE49-F238E27FC236}">
                <a16:creationId xmlns:a16="http://schemas.microsoft.com/office/drawing/2014/main" id="{2CF41956-391B-28DC-5C7B-072783FDE0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41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6AA9102F-D049-9A3F-75CB-F6230FB25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636" y="385004"/>
            <a:ext cx="11266714" cy="589032"/>
          </a:xfrm>
        </p:spPr>
        <p:txBody>
          <a:bodyPr lIns="0" tIns="0" rIns="0" bIns="0">
            <a:normAutofit fontScale="90000"/>
          </a:bodyPr>
          <a:lstStyle/>
          <a:p>
            <a:r>
              <a:rPr lang="en-US" dirty="0"/>
              <a:t>Title 10, Franklin Gothic Italic 43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91223D8-6A9A-4BED-D9A3-4B3AFFA3D47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lIns="0" tIns="0" rIns="0" bIns="0"/>
          <a:lstStyle/>
          <a:p>
            <a:r>
              <a:rPr lang="en-US" dirty="0"/>
              <a:t>Heading Franklin 18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1524A7-DB40-6488-B98E-6E7DAE3C365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Body copy goes here in paragraph form. Franklin Gothic Book bold 14 point font.</a:t>
            </a:r>
          </a:p>
          <a:p>
            <a:endParaRPr lang="en-US" dirty="0"/>
          </a:p>
        </p:txBody>
      </p:sp>
      <p:sp>
        <p:nvSpPr>
          <p:cNvPr id="4" name="Picture Placeholder 3" descr="photo 1 description">
            <a:extLst>
              <a:ext uri="{FF2B5EF4-FFF2-40B4-BE49-F238E27FC236}">
                <a16:creationId xmlns:a16="http://schemas.microsoft.com/office/drawing/2014/main" id="{0824EBF8-F5E2-EF8A-B6B3-103640F96EB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A1C50C-521A-C9D6-5FE7-1D47988867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lIns="0" tIns="0" rIns="0" bIns="0"/>
          <a:lstStyle/>
          <a:p>
            <a:r>
              <a:rPr lang="en-US" dirty="0"/>
              <a:t>Heading Franklin 18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9CDA29C-2E71-8DCB-BC56-29DA7540380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Body copy goes here in paragraph form. Franklin Gothic Book bold 14 point font.</a:t>
            </a:r>
          </a:p>
          <a:p>
            <a:endParaRPr lang="en-US" dirty="0"/>
          </a:p>
        </p:txBody>
      </p:sp>
      <p:sp>
        <p:nvSpPr>
          <p:cNvPr id="7" name="Picture Placeholder 6" descr="photo 2 description">
            <a:extLst>
              <a:ext uri="{FF2B5EF4-FFF2-40B4-BE49-F238E27FC236}">
                <a16:creationId xmlns:a16="http://schemas.microsoft.com/office/drawing/2014/main" id="{5BD270BA-B233-FCCD-470B-5E018B0B55A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A056667-0E00-3B41-5052-C1B408DEB1B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lIns="0" tIns="0" rIns="0" bIns="0"/>
          <a:lstStyle/>
          <a:p>
            <a:r>
              <a:rPr lang="en-US" dirty="0"/>
              <a:t>Heading Franklin 18</a:t>
            </a:r>
          </a:p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13A04DE-6110-296A-574D-A8FA39F3F3C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Body copy goes here in paragraph form. Franklin Gothic Book bold 14 point font.</a:t>
            </a:r>
          </a:p>
          <a:p>
            <a:endParaRPr lang="en-US" dirty="0"/>
          </a:p>
        </p:txBody>
      </p:sp>
      <p:sp>
        <p:nvSpPr>
          <p:cNvPr id="10" name="Picture Placeholder 9" descr="photo 3 description">
            <a:extLst>
              <a:ext uri="{FF2B5EF4-FFF2-40B4-BE49-F238E27FC236}">
                <a16:creationId xmlns:a16="http://schemas.microsoft.com/office/drawing/2014/main" id="{25B0CD17-A975-E11A-D6BD-4F310422C10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F8F08560-507D-9AB5-0943-99594798BFE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19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6E2D3B1-47AD-F42C-134A-898069BAADE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045" y="385004"/>
            <a:ext cx="11266714" cy="589032"/>
          </a:xfrm>
        </p:spPr>
        <p:txBody>
          <a:bodyPr lIns="0" tIns="0" rIns="0" bIns="0">
            <a:normAutofit fontScale="90000"/>
          </a:bodyPr>
          <a:lstStyle/>
          <a:p>
            <a:r>
              <a:rPr lang="en-US" dirty="0"/>
              <a:t>Title 4, Franklin Gothic Italic 43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A892E85-82A0-CAF6-F533-D334C924F27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7199" y="1006841"/>
            <a:ext cx="11277600" cy="365760"/>
          </a:xfrm>
        </p:spPr>
        <p:txBody>
          <a:bodyPr lIns="0" tIns="0" rIns="0" bIns="0"/>
          <a:lstStyle/>
          <a:p>
            <a:r>
              <a:rPr lang="en-US" dirty="0"/>
              <a:t>Subhead, Franklin Gothic 22</a:t>
            </a:r>
          </a:p>
        </p:txBody>
      </p:sp>
      <p:sp>
        <p:nvSpPr>
          <p:cNvPr id="6" name="Picture Placeholder 5" descr="Photo 1 description">
            <a:extLst>
              <a:ext uri="{FF2B5EF4-FFF2-40B4-BE49-F238E27FC236}">
                <a16:creationId xmlns:a16="http://schemas.microsoft.com/office/drawing/2014/main" id="{4C8E43EC-645D-76B1-A15E-C4AE95A5FA02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 descr="Photo 2 description">
            <a:extLst>
              <a:ext uri="{FF2B5EF4-FFF2-40B4-BE49-F238E27FC236}">
                <a16:creationId xmlns:a16="http://schemas.microsoft.com/office/drawing/2014/main" id="{458D8137-79EC-4D7B-DC3B-0C0B6FE8145D}"/>
              </a:ext>
            </a:extLst>
          </p:cNvPr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Picture Placeholder 11" descr="Photo 3 description">
            <a:extLst>
              <a:ext uri="{FF2B5EF4-FFF2-40B4-BE49-F238E27FC236}">
                <a16:creationId xmlns:a16="http://schemas.microsoft.com/office/drawing/2014/main" id="{E6A2F832-AD5C-3B8B-38CA-5001B6D32DF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4E267F-25C8-47DF-9D61-B51817DADC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15759" y="1511792"/>
            <a:ext cx="5129927" cy="4307573"/>
          </a:xfrm>
        </p:spPr>
        <p:txBody>
          <a:bodyPr lIns="0" tIns="0" rIns="0" bIns="0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Body copy goes here in paragraph form. Franklin Gothic Book 16 point font.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Body copy goes here in paragraph form. Franklin Gothic Book 16 point font.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Body copy goes here in paragraph form. Franklin Gothic Book 16 point font.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4314E02-B829-D46D-EAE9-83F73BD793A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0634663" y="6290433"/>
            <a:ext cx="1100137" cy="365125"/>
          </a:xfrm>
        </p:spPr>
        <p:txBody>
          <a:bodyPr/>
          <a:lstStyle/>
          <a:p>
            <a:fld id="{3086EA1D-707D-B54C-8FFB-433BD1A27D0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960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83115D7-6C74-6528-F23C-B81DEA42F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046" y="385004"/>
            <a:ext cx="11266714" cy="589032"/>
          </a:xfrm>
        </p:spPr>
        <p:txBody>
          <a:bodyPr lIns="0" tIns="0" rIns="0" bIns="0">
            <a:normAutofit fontScale="90000"/>
          </a:bodyPr>
          <a:lstStyle/>
          <a:p>
            <a:r>
              <a:rPr lang="en-US" dirty="0"/>
              <a:t>Title 3, Franklin Gothic Italic 43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D0C898A-2FF1-8C4F-2A46-D380387196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1006841"/>
            <a:ext cx="11277600" cy="365760"/>
          </a:xfrm>
        </p:spPr>
        <p:txBody>
          <a:bodyPr lIns="0" tIns="0" rIns="0" bIns="0"/>
          <a:lstStyle/>
          <a:p>
            <a:r>
              <a:rPr lang="en-US" dirty="0"/>
              <a:t>Subhead, Franklin Gothic 22</a:t>
            </a:r>
          </a:p>
        </p:txBody>
      </p:sp>
      <p:sp>
        <p:nvSpPr>
          <p:cNvPr id="3" name="Picture Placeholder 2" descr="picture 1">
            <a:extLst>
              <a:ext uri="{FF2B5EF4-FFF2-40B4-BE49-F238E27FC236}">
                <a16:creationId xmlns:a16="http://schemas.microsoft.com/office/drawing/2014/main" id="{C463FF8D-23F6-624A-454A-3B1EDDDFA2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67333" y="1543323"/>
            <a:ext cx="5458727" cy="4317728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1872CCC-F447-33FF-68ED-8F5972FE7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006569" y="4543743"/>
            <a:ext cx="3882343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A316E58-10E4-EBE0-234E-24DC20D80E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60495" y="1908011"/>
            <a:ext cx="4597510" cy="3221377"/>
            <a:chOff x="6660495" y="1908011"/>
            <a:chExt cx="4597510" cy="322137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85BAAD2-4CE1-B47C-5479-7B530E75C646}"/>
                </a:ext>
              </a:extLst>
            </p:cNvPr>
            <p:cNvSpPr/>
            <p:nvPr/>
          </p:nvSpPr>
          <p:spPr>
            <a:xfrm>
              <a:off x="6660495" y="2233766"/>
              <a:ext cx="4597510" cy="2895622"/>
            </a:xfrm>
            <a:prstGeom prst="rect">
              <a:avLst/>
            </a:prstGeom>
            <a:noFill/>
            <a:ln w="1270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00FAC77-4503-165C-F24D-1E0705670BB2}"/>
                </a:ext>
              </a:extLst>
            </p:cNvPr>
            <p:cNvSpPr/>
            <p:nvPr/>
          </p:nvSpPr>
          <p:spPr>
            <a:xfrm>
              <a:off x="8427367" y="1908011"/>
              <a:ext cx="1191947" cy="6515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</p:grpSp>
      <p:pic>
        <p:nvPicPr>
          <p:cNvPr id="11" name="Graphic 10">
            <a:extLst>
              <a:ext uri="{FF2B5EF4-FFF2-40B4-BE49-F238E27FC236}">
                <a16:creationId xmlns:a16="http://schemas.microsoft.com/office/drawing/2014/main" id="{E5277B77-C5C7-14D0-0F51-FD5B58E8B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6283" y="1491671"/>
            <a:ext cx="1294114" cy="130302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54661C98-5E27-D35D-B306-DC2DA8288635}"/>
              </a:ext>
            </a:extLst>
          </p:cNvPr>
          <p:cNvSpPr txBox="1"/>
          <p:nvPr/>
        </p:nvSpPr>
        <p:spPr>
          <a:xfrm>
            <a:off x="7006569" y="2699133"/>
            <a:ext cx="38823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Quote from subject goes here in paragraph form. Franklin Gothic Book, 20 point font.”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B47D554-0F98-0B4D-A0B1-E5EEF25D681C}"/>
              </a:ext>
            </a:extLst>
          </p:cNvPr>
          <p:cNvSpPr txBox="1"/>
          <p:nvPr/>
        </p:nvSpPr>
        <p:spPr>
          <a:xfrm>
            <a:off x="7263095" y="4602205"/>
            <a:ext cx="3491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450"/>
              </a:spcAft>
            </a:pPr>
            <a:r>
              <a:rPr lang="en-US" sz="1000" dirty="0">
                <a:solidFill>
                  <a:schemeClr val="tx2"/>
                </a:solidFill>
                <a:latin typeface="Franklin Gothic Book" panose="020B0503020102020204" pitchFamily="34" charset="0"/>
              </a:rPr>
              <a:t>Add name and title of the subject here, </a:t>
            </a:r>
            <a:br>
              <a:rPr lang="en-US" sz="1000" dirty="0">
                <a:solidFill>
                  <a:schemeClr val="tx2"/>
                </a:solidFill>
                <a:latin typeface="Franklin Gothic Book" panose="020B0503020102020204" pitchFamily="34" charset="0"/>
              </a:rPr>
            </a:br>
            <a:r>
              <a:rPr lang="en-US" sz="1000" dirty="0">
                <a:solidFill>
                  <a:schemeClr val="tx2"/>
                </a:solidFill>
                <a:latin typeface="Franklin Gothic Book" panose="020B0503020102020204" pitchFamily="34" charset="0"/>
              </a:rPr>
              <a:t>Franklin Gothic Book 10</a:t>
            </a:r>
            <a:endParaRPr lang="de-DE" sz="1000" dirty="0">
              <a:solidFill>
                <a:schemeClr val="tx2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8A2217-40A3-75A9-1165-B8CD614FA7C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0634663" y="6290433"/>
            <a:ext cx="1100137" cy="365125"/>
          </a:xfrm>
        </p:spPr>
        <p:txBody>
          <a:bodyPr/>
          <a:lstStyle/>
          <a:p>
            <a:fld id="{3086EA1D-707D-B54C-8FFB-433BD1A27D0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050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87F7167-3AC3-B360-4838-FD7C0AF1E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046" y="385004"/>
            <a:ext cx="11266714" cy="589032"/>
          </a:xfrm>
        </p:spPr>
        <p:txBody>
          <a:bodyPr lIns="0" tIns="0" rIns="0" bIns="0">
            <a:normAutofit fontScale="90000"/>
          </a:bodyPr>
          <a:lstStyle/>
          <a:p>
            <a:r>
              <a:rPr lang="en-US" dirty="0"/>
              <a:t>Title 3, Franklin Gothic Italic 43pt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4DBCAE-56B3-0632-B282-151148F7C9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0" y="1006841"/>
            <a:ext cx="11277600" cy="365760"/>
          </a:xfrm>
        </p:spPr>
        <p:txBody>
          <a:bodyPr lIns="0" tIns="0" rIns="0" bIns="0"/>
          <a:lstStyle/>
          <a:p>
            <a:r>
              <a:rPr lang="en-US" dirty="0"/>
              <a:t>Subhead, Franklin Gothic 22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C9EF62B-E070-ACB9-D915-B4545582CB13}"/>
              </a:ext>
            </a:extLst>
          </p:cNvPr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val="356888386"/>
              </p:ext>
            </p:extLst>
          </p:nvPr>
        </p:nvGraphicFramePr>
        <p:xfrm>
          <a:off x="468313" y="1543050"/>
          <a:ext cx="1126648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8310">
                  <a:extLst>
                    <a:ext uri="{9D8B030D-6E8A-4147-A177-3AD203B41FA5}">
                      <a16:colId xmlns:a16="http://schemas.microsoft.com/office/drawing/2014/main" val="3688381607"/>
                    </a:ext>
                  </a:extLst>
                </a:gridCol>
                <a:gridCol w="1408310">
                  <a:extLst>
                    <a:ext uri="{9D8B030D-6E8A-4147-A177-3AD203B41FA5}">
                      <a16:colId xmlns:a16="http://schemas.microsoft.com/office/drawing/2014/main" val="4088979612"/>
                    </a:ext>
                  </a:extLst>
                </a:gridCol>
                <a:gridCol w="1408310">
                  <a:extLst>
                    <a:ext uri="{9D8B030D-6E8A-4147-A177-3AD203B41FA5}">
                      <a16:colId xmlns:a16="http://schemas.microsoft.com/office/drawing/2014/main" val="74721474"/>
                    </a:ext>
                  </a:extLst>
                </a:gridCol>
                <a:gridCol w="1408310">
                  <a:extLst>
                    <a:ext uri="{9D8B030D-6E8A-4147-A177-3AD203B41FA5}">
                      <a16:colId xmlns:a16="http://schemas.microsoft.com/office/drawing/2014/main" val="566869555"/>
                    </a:ext>
                  </a:extLst>
                </a:gridCol>
                <a:gridCol w="1408310">
                  <a:extLst>
                    <a:ext uri="{9D8B030D-6E8A-4147-A177-3AD203B41FA5}">
                      <a16:colId xmlns:a16="http://schemas.microsoft.com/office/drawing/2014/main" val="4285710447"/>
                    </a:ext>
                  </a:extLst>
                </a:gridCol>
                <a:gridCol w="1408310">
                  <a:extLst>
                    <a:ext uri="{9D8B030D-6E8A-4147-A177-3AD203B41FA5}">
                      <a16:colId xmlns:a16="http://schemas.microsoft.com/office/drawing/2014/main" val="725806012"/>
                    </a:ext>
                  </a:extLst>
                </a:gridCol>
                <a:gridCol w="1408310">
                  <a:extLst>
                    <a:ext uri="{9D8B030D-6E8A-4147-A177-3AD203B41FA5}">
                      <a16:colId xmlns:a16="http://schemas.microsoft.com/office/drawing/2014/main" val="1656308858"/>
                    </a:ext>
                  </a:extLst>
                </a:gridCol>
                <a:gridCol w="1408310">
                  <a:extLst>
                    <a:ext uri="{9D8B030D-6E8A-4147-A177-3AD203B41FA5}">
                      <a16:colId xmlns:a16="http://schemas.microsoft.com/office/drawing/2014/main" val="36897253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Subject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Subject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697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1869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1869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1869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1869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1869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1869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1869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1869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2555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920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100 acres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100 acres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100 acres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100 acres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100 acres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100 acres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100 acres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100 acres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648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221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16180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9569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142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860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7081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188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3764856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E5702A2-C1AC-C129-3D05-D3DFAF85D6F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513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1D0BE4-6CAA-F38A-DB99-AF9E17671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046" y="385004"/>
            <a:ext cx="11266714" cy="589032"/>
          </a:xfrm>
        </p:spPr>
        <p:txBody>
          <a:bodyPr lIns="0" tIns="0" rIns="0" bIns="0">
            <a:normAutofit fontScale="90000"/>
          </a:bodyPr>
          <a:lstStyle/>
          <a:p>
            <a:r>
              <a:rPr lang="en-US" dirty="0"/>
              <a:t>Title 3, Franklin Gothic Italic 43 pt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AFF639-1778-E4AC-5DE3-C904C075B5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0" y="1006841"/>
            <a:ext cx="11277600" cy="365760"/>
          </a:xfrm>
        </p:spPr>
        <p:txBody>
          <a:bodyPr lIns="0" tIns="0" rIns="0" bIns="0"/>
          <a:lstStyle/>
          <a:p>
            <a:r>
              <a:rPr lang="en-US" dirty="0"/>
              <a:t>Subhead, Franklin Gothic 22</a:t>
            </a:r>
          </a:p>
        </p:txBody>
      </p:sp>
      <p:graphicFrame>
        <p:nvGraphicFramePr>
          <p:cNvPr id="6" name="Content Placeholder 5" descr="Sample bar chart.">
            <a:extLst>
              <a:ext uri="{FF2B5EF4-FFF2-40B4-BE49-F238E27FC236}">
                <a16:creationId xmlns:a16="http://schemas.microsoft.com/office/drawing/2014/main" id="{C46D9080-314E-BC5C-9635-72825344A010}"/>
              </a:ext>
            </a:extLst>
          </p:cNvPr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val="3245690128"/>
              </p:ext>
            </p:extLst>
          </p:nvPr>
        </p:nvGraphicFramePr>
        <p:xfrm>
          <a:off x="468313" y="1543050"/>
          <a:ext cx="11266487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B34A14B-FAFD-0DE2-34D3-88092FD6E16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601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48646-D99A-2E2C-7041-4D850906B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046" y="385004"/>
            <a:ext cx="11266714" cy="589032"/>
          </a:xfrm>
        </p:spPr>
        <p:txBody>
          <a:bodyPr lIns="0" tIns="0" rIns="0" bIns="0">
            <a:normAutofit fontScale="90000"/>
          </a:bodyPr>
          <a:lstStyle/>
          <a:p>
            <a:r>
              <a:rPr lang="en-US" dirty="0"/>
              <a:t>Title 61, Franklin Gothic Italic 43pt  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060E483-DE0F-0A11-EFD8-25E37949DE7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0" y="1006841"/>
            <a:ext cx="11277600" cy="365760"/>
          </a:xfrm>
        </p:spPr>
        <p:txBody>
          <a:bodyPr lIns="0" tIns="0" rIns="0" bIns="0"/>
          <a:lstStyle/>
          <a:p>
            <a:r>
              <a:rPr lang="en-US" dirty="0"/>
              <a:t>Subhead, Franklin Gothic 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71309-395E-76AF-4D78-7A564D423638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 lIns="0" tIns="0" rIns="0" bIns="0"/>
          <a:lstStyle/>
          <a:p>
            <a:r>
              <a:rPr lang="en-US" dirty="0"/>
              <a:t>Body copy goes here.</a:t>
            </a:r>
          </a:p>
          <a:p>
            <a:r>
              <a:rPr lang="en-US" dirty="0"/>
              <a:t>Add another fact.</a:t>
            </a:r>
          </a:p>
          <a:p>
            <a:r>
              <a:rPr lang="en-US" dirty="0"/>
              <a:t>Franklin Gothic 20.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337C324-E6D5-575F-6C50-8271A1C6028E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405277" y="1543323"/>
            <a:ext cx="3507565" cy="4390337"/>
          </a:xfrm>
        </p:spPr>
        <p:txBody>
          <a:bodyPr lIns="0" tIns="0" rIns="0" bIns="0"/>
          <a:lstStyle/>
          <a:p>
            <a:r>
              <a:rPr lang="en-US" dirty="0"/>
              <a:t>Body copy goes here.</a:t>
            </a:r>
          </a:p>
          <a:p>
            <a:r>
              <a:rPr lang="en-US" dirty="0"/>
              <a:t>Add another fact.</a:t>
            </a:r>
          </a:p>
          <a:p>
            <a:r>
              <a:rPr lang="en-US" dirty="0"/>
              <a:t>Franklin Gothic 20.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29418E-CDA8-1676-CF98-F05230396FA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8306197" y="1543322"/>
            <a:ext cx="3507565" cy="4390337"/>
          </a:xfrm>
        </p:spPr>
        <p:txBody>
          <a:bodyPr lIns="0" tIns="0" rIns="0" bIns="0"/>
          <a:lstStyle/>
          <a:p>
            <a:r>
              <a:rPr lang="en-US" dirty="0"/>
              <a:t>Body copy goes here.</a:t>
            </a:r>
          </a:p>
          <a:p>
            <a:r>
              <a:rPr lang="en-US" dirty="0"/>
              <a:t>Add another fact.</a:t>
            </a:r>
          </a:p>
          <a:p>
            <a:r>
              <a:rPr lang="en-US" dirty="0"/>
              <a:t>Franklin Gothic 20.</a:t>
            </a:r>
          </a:p>
          <a:p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8070CC2-9950-48B4-1BEF-D416720C6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142342" y="1543322"/>
            <a:ext cx="0" cy="4390337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F71C10A-C62F-B269-069E-06F72BF20A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029460" y="1543322"/>
            <a:ext cx="0" cy="4390337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F7A350-F3DB-486F-F149-456992835C1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0634663" y="6290433"/>
            <a:ext cx="1100137" cy="365125"/>
          </a:xfrm>
        </p:spPr>
        <p:txBody>
          <a:bodyPr/>
          <a:lstStyle/>
          <a:p>
            <a:fld id="{3086EA1D-707D-B54C-8FFB-433BD1A27D0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591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ACF388E-9250-8567-44A4-94D465A16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043" y="385004"/>
            <a:ext cx="11266714" cy="589032"/>
          </a:xfrm>
        </p:spPr>
        <p:txBody>
          <a:bodyPr lIns="0" tIns="0" rIns="0" bIns="0">
            <a:normAutofit fontScale="90000"/>
          </a:bodyPr>
          <a:lstStyle/>
          <a:p>
            <a:r>
              <a:rPr lang="en-US" dirty="0"/>
              <a:t>Title 72, Franklin Gothic Italic 43pt   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DEBAAD-2017-90E8-1A07-CEE9CA29E5A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197" y="1006841"/>
            <a:ext cx="11277600" cy="365760"/>
          </a:xfrm>
        </p:spPr>
        <p:txBody>
          <a:bodyPr lIns="0" tIns="0" rIns="0" bIns="0"/>
          <a:lstStyle/>
          <a:p>
            <a:r>
              <a:rPr lang="en-US" dirty="0"/>
              <a:t>Subhead, Franklin Gothic 22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B915317A-7B69-118B-A391-41D62E177524}"/>
              </a:ext>
            </a:extLst>
          </p:cNvPr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val="2955063085"/>
              </p:ext>
            </p:extLst>
          </p:nvPr>
        </p:nvGraphicFramePr>
        <p:xfrm>
          <a:off x="468313" y="1543049"/>
          <a:ext cx="11266485" cy="2551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3297">
                  <a:extLst>
                    <a:ext uri="{9D8B030D-6E8A-4147-A177-3AD203B41FA5}">
                      <a16:colId xmlns:a16="http://schemas.microsoft.com/office/drawing/2014/main" val="2197644577"/>
                    </a:ext>
                  </a:extLst>
                </a:gridCol>
                <a:gridCol w="2253297">
                  <a:extLst>
                    <a:ext uri="{9D8B030D-6E8A-4147-A177-3AD203B41FA5}">
                      <a16:colId xmlns:a16="http://schemas.microsoft.com/office/drawing/2014/main" val="1525852292"/>
                    </a:ext>
                  </a:extLst>
                </a:gridCol>
                <a:gridCol w="2253297">
                  <a:extLst>
                    <a:ext uri="{9D8B030D-6E8A-4147-A177-3AD203B41FA5}">
                      <a16:colId xmlns:a16="http://schemas.microsoft.com/office/drawing/2014/main" val="401346082"/>
                    </a:ext>
                  </a:extLst>
                </a:gridCol>
                <a:gridCol w="2253297">
                  <a:extLst>
                    <a:ext uri="{9D8B030D-6E8A-4147-A177-3AD203B41FA5}">
                      <a16:colId xmlns:a16="http://schemas.microsoft.com/office/drawing/2014/main" val="98337987"/>
                    </a:ext>
                  </a:extLst>
                </a:gridCol>
                <a:gridCol w="2253297">
                  <a:extLst>
                    <a:ext uri="{9D8B030D-6E8A-4147-A177-3AD203B41FA5}">
                      <a16:colId xmlns:a16="http://schemas.microsoft.com/office/drawing/2014/main" val="2832372916"/>
                    </a:ext>
                  </a:extLst>
                </a:gridCol>
              </a:tblGrid>
              <a:tr h="412751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/>
                        <a:t>Heading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Heading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Heading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Heading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Heading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1566725"/>
                  </a:ext>
                </a:extLst>
              </a:tr>
              <a:tr h="21384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Body copy goes here in paragraph form. Franklin Gothic Book 14 point font.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Body copy goes here in paragraph form. Franklin Gothic Book 14 point font.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Body copy goes here in paragraph form. Franklin Gothic Book 14 point font.</a:t>
                      </a:r>
                    </a:p>
                  </a:txBody>
                  <a:tcPr>
                    <a:solidFill>
                      <a:schemeClr val="accent4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Body copy goes here in paragraph form. Franklin Gothic Book 14 point font.</a:t>
                      </a: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Body copy goes here in paragraph form. Franklin Gothic Book 14 point font.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453734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84F23-D469-09BF-3F98-E3550C3EA86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58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EFFFF"/>
      </a:lt1>
      <a:dk2>
        <a:srgbClr val="55585F"/>
      </a:dk2>
      <a:lt2>
        <a:srgbClr val="CECACB"/>
      </a:lt2>
      <a:accent1>
        <a:srgbClr val="CFB891"/>
      </a:accent1>
      <a:accent2>
        <a:srgbClr val="555960"/>
      </a:accent2>
      <a:accent3>
        <a:srgbClr val="8D6F3D"/>
      </a:accent3>
      <a:accent4>
        <a:srgbClr val="FFFFFF"/>
      </a:accent4>
      <a:accent5>
        <a:srgbClr val="DAAA00"/>
      </a:accent5>
      <a:accent6>
        <a:srgbClr val="9D9694"/>
      </a:accent6>
      <a:hlink>
        <a:srgbClr val="000000"/>
      </a:hlink>
      <a:folHlink>
        <a:srgbClr val="FEFFFF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M-23-645083-Purdue-Alt-Widescreen-20231110" id="{F218E956-3EF7-C74B-B913-ECEA98BCBD3B}" vid="{FE519D9E-70B6-014C-84F2-2F94F9874F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E202481DC1CB46AA011D949D311478" ma:contentTypeVersion="14" ma:contentTypeDescription="Create a new document." ma:contentTypeScope="" ma:versionID="525164dac9297210c095a5bd80287f9a">
  <xsd:schema xmlns:xsd="http://www.w3.org/2001/XMLSchema" xmlns:xs="http://www.w3.org/2001/XMLSchema" xmlns:p="http://schemas.microsoft.com/office/2006/metadata/properties" xmlns:ns2="37af3f4b-4b66-46f9-8456-831d9bc3e737" xmlns:ns3="d6656b4d-3fa0-4709-acfb-d5e813445d1e" targetNamespace="http://schemas.microsoft.com/office/2006/metadata/properties" ma:root="true" ma:fieldsID="47e49e78aff16fc85174c3b1ac7b7e79" ns2:_="" ns3:_="">
    <xsd:import namespace="37af3f4b-4b66-46f9-8456-831d9bc3e737"/>
    <xsd:import namespace="d6656b4d-3fa0-4709-acfb-d5e813445d1e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af3f4b-4b66-46f9-8456-831d9bc3e73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8e9e90a8-b24c-4be7-8760-a88b2cd47e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656b4d-3fa0-4709-acfb-d5e813445d1e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4ebcf308-42de-4d63-b51a-b2360cc04078}" ma:internalName="TaxCatchAll" ma:showField="CatchAllData" ma:web="d6656b4d-3fa0-4709-acfb-d5e813445d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6656b4d-3fa0-4709-acfb-d5e813445d1e">
      <UserInfo>
        <DisplayName>Schott, Thomas H.</DisplayName>
        <AccountId>17</AccountId>
        <AccountType/>
      </UserInfo>
      <UserInfo>
        <DisplayName>Sarault, Olivia M</DisplayName>
        <AccountId>29</AccountId>
        <AccountType/>
      </UserInfo>
      <UserInfo>
        <DisplayName>Hiller, Kelly R</DisplayName>
        <AccountId>98</AccountId>
        <AccountType/>
      </UserInfo>
      <UserInfo>
        <DisplayName>Eddy, Abigail Ellen</DisplayName>
        <AccountId>46</AccountId>
        <AccountType/>
      </UserInfo>
      <UserInfo>
        <DisplayName>Gu, Yu Rain</DisplayName>
        <AccountId>77</AccountId>
        <AccountType/>
      </UserInfo>
      <UserInfo>
        <DisplayName>Reese, Kristy S</DisplayName>
        <AccountId>26</AccountId>
        <AccountType/>
      </UserInfo>
    </SharedWithUsers>
    <lcf76f155ced4ddcb4097134ff3c332f xmlns="37af3f4b-4b66-46f9-8456-831d9bc3e737">
      <Terms xmlns="http://schemas.microsoft.com/office/infopath/2007/PartnerControls"/>
    </lcf76f155ced4ddcb4097134ff3c332f>
    <TaxCatchAll xmlns="d6656b4d-3fa0-4709-acfb-d5e813445d1e" xsi:nil="true"/>
  </documentManagement>
</p:properties>
</file>

<file path=customXml/itemProps1.xml><?xml version="1.0" encoding="utf-8"?>
<ds:datastoreItem xmlns:ds="http://schemas.openxmlformats.org/officeDocument/2006/customXml" ds:itemID="{4E25EC03-AAAA-4B6B-9D28-5719C1FEBC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af3f4b-4b66-46f9-8456-831d9bc3e737"/>
    <ds:schemaRef ds:uri="d6656b4d-3fa0-4709-acfb-d5e813445d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5B64EEB-1B4A-4920-AA44-E234D7D487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DE0D6C-581B-4814-98E7-EF172D5D46A1}">
  <ds:schemaRefs>
    <ds:schemaRef ds:uri="http://schemas.microsoft.com/office/infopath/2007/PartnerControls"/>
    <ds:schemaRef ds:uri="http://schemas.openxmlformats.org/package/2006/metadata/core-properties"/>
    <ds:schemaRef ds:uri="d6656b4d-3fa0-4709-acfb-d5e813445d1e"/>
    <ds:schemaRef ds:uri="http://www.w3.org/XML/1998/namespace"/>
    <ds:schemaRef ds:uri="http://schemas.microsoft.com/office/2006/documentManagement/types"/>
    <ds:schemaRef ds:uri="http://purl.org/dc/terms/"/>
    <ds:schemaRef ds:uri="http://purl.org/dc/dcmitype/"/>
    <ds:schemaRef ds:uri="http://purl.org/dc/elements/1.1/"/>
    <ds:schemaRef ds:uri="37af3f4b-4b66-46f9-8456-831d9bc3e737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</TotalTime>
  <Words>602</Words>
  <Application>Microsoft Macintosh PowerPoint</Application>
  <PresentationFormat>Widescreen</PresentationFormat>
  <Paragraphs>126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Franklin Gothic Book</vt:lpstr>
      <vt:lpstr>Franklin Gothic Medium Cond</vt:lpstr>
      <vt:lpstr>Wingdings</vt:lpstr>
      <vt:lpstr>Franklin Gothic Medium</vt:lpstr>
      <vt:lpstr>Office Theme</vt:lpstr>
      <vt:lpstr>Title, Franklin Gothic Italic 54</vt:lpstr>
      <vt:lpstr>Title, Franklin Gothic Italic 48</vt:lpstr>
      <vt:lpstr>Title 10, Franklin Gothic Italic 43</vt:lpstr>
      <vt:lpstr>Title 4, Franklin Gothic Italic 43</vt:lpstr>
      <vt:lpstr>Title 3, Franklin Gothic Italic 43</vt:lpstr>
      <vt:lpstr>Title 3, Franklin Gothic Italic 43pt</vt:lpstr>
      <vt:lpstr>Title 3, Franklin Gothic Italic 43 pt </vt:lpstr>
      <vt:lpstr>Title 61, Franklin Gothic Italic 43pt   </vt:lpstr>
      <vt:lpstr>Title 72, Franklin Gothic Italic 43pt    </vt:lpstr>
      <vt:lpstr>Title 2, Franklin Gothic Italic 43pt</vt:lpstr>
      <vt:lpstr>Title 3, Franklin Gothic Italic 43 pt</vt:lpstr>
      <vt:lpstr>Thank You</vt:lpstr>
      <vt:lpstr>Design Elements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Caitlyn Abigail Freville</dc:creator>
  <cp:lastModifiedBy>Cheryl L Glotzbach</cp:lastModifiedBy>
  <cp:revision>8</cp:revision>
  <dcterms:created xsi:type="dcterms:W3CDTF">2026-02-11T21:47:05Z</dcterms:created>
  <dcterms:modified xsi:type="dcterms:W3CDTF">2026-02-12T01:06:48Z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2023-02-20T19:00:53Z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b33bf962-ed92-4dd9-bc75-9825fb79b2e3</vt:lpwstr>
  </property>
  <property fmtid="{D5CDD505-2E9C-101B-9397-08002B2CF9AE}" pid="8" name="MSIP_Label_4044bd30-2ed7-4c9d-9d12-46200872a97b_ContentBits">
    <vt:lpwstr>0</vt:lpwstr>
  </property>
  <property fmtid="{D5CDD505-2E9C-101B-9397-08002B2CF9AE}" pid="9" name="ContentTypeId">
    <vt:lpwstr>0x01010054E202481DC1CB46AA011D949D311478</vt:lpwstr>
  </property>
  <property fmtid="{D5CDD505-2E9C-101B-9397-08002B2CF9AE}" pid="10" name="MediaServiceImageTags">
    <vt:lpwstr/>
  </property>
</Properties>
</file>