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0104100" cy="15081250"/>
  <p:notesSz cx="20104100" cy="150812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9166" userDrawn="1">
          <p15:clr>
            <a:srgbClr val="A4A3A4"/>
          </p15:clr>
        </p15:guide>
        <p15:guide id="2" pos="332" userDrawn="1">
          <p15:clr>
            <a:srgbClr val="A4A3A4"/>
          </p15:clr>
        </p15:guide>
        <p15:guide id="3" pos="3188" userDrawn="1">
          <p15:clr>
            <a:srgbClr val="A4A3A4"/>
          </p15:clr>
        </p15:guide>
        <p15:guide id="4" pos="3596" userDrawn="1">
          <p15:clr>
            <a:srgbClr val="A4A3A4"/>
          </p15:clr>
        </p15:guide>
        <p15:guide id="5" pos="9068" userDrawn="1">
          <p15:clr>
            <a:srgbClr val="A4A3A4"/>
          </p15:clr>
        </p15:guide>
        <p15:guide id="6" pos="9476" userDrawn="1">
          <p15:clr>
            <a:srgbClr val="A4A3A4"/>
          </p15:clr>
        </p15:guide>
        <p15:guide id="7" pos="12332" userDrawn="1">
          <p15:clr>
            <a:srgbClr val="A4A3A4"/>
          </p15:clr>
        </p15:guide>
        <p15:guide id="8" orient="horz" pos="310" userDrawn="1">
          <p15:clr>
            <a:srgbClr val="A4A3A4"/>
          </p15:clr>
        </p15:guide>
        <p15:guide id="9" pos="6452" userDrawn="1">
          <p15:clr>
            <a:srgbClr val="A4A3A4"/>
          </p15:clr>
        </p15:guide>
        <p15:guide id="10" pos="6140" userDrawn="1">
          <p15:clr>
            <a:srgbClr val="A4A3A4"/>
          </p15:clr>
        </p15:guide>
        <p15:guide id="11" orient="horz" pos="3238" userDrawn="1">
          <p15:clr>
            <a:srgbClr val="A4A3A4"/>
          </p15:clr>
        </p15:guide>
        <p15:guide id="12" orient="horz" pos="21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E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99"/>
    <p:restoredTop sz="94684"/>
  </p:normalViewPr>
  <p:slideViewPr>
    <p:cSldViewPr snapToGrid="0">
      <p:cViewPr>
        <p:scale>
          <a:sx n="53" d="100"/>
          <a:sy n="53" d="100"/>
        </p:scale>
        <p:origin x="1974" y="36"/>
      </p:cViewPr>
      <p:guideLst>
        <p:guide orient="horz" pos="9166"/>
        <p:guide pos="332"/>
        <p:guide pos="3188"/>
        <p:guide pos="3596"/>
        <p:guide pos="9068"/>
        <p:guide pos="9476"/>
        <p:guide pos="12332"/>
        <p:guide orient="horz" pos="310"/>
        <p:guide pos="6452"/>
        <p:guide pos="6140"/>
        <p:guide orient="horz" pos="3238"/>
        <p:guide orient="horz" pos="21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8EC3D-BC13-414D-9962-48C85B9AA878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885950"/>
            <a:ext cx="6784975" cy="508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258050"/>
            <a:ext cx="16084550" cy="59388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9DE40-15F4-4541-9DF1-46DAF531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0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C9DE40-15F4-4541-9DF1-46DAF53183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94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925887"/>
            <a:ext cx="18093690" cy="9953625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750" userDrawn="1">
          <p15:clr>
            <a:srgbClr val="FBAE40"/>
          </p15:clr>
        </p15:guide>
        <p15:guide id="2" pos="633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803762" y="3403179"/>
            <a:ext cx="11571457" cy="1331595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11662344" y="0"/>
                </a:moveTo>
                <a:lnTo>
                  <a:pt x="303172" y="0"/>
                </a:ln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close/>
              </a:path>
            </a:pathLst>
          </a:custGeom>
          <a:solidFill>
            <a:srgbClr val="CBC8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 userDrawn="1"/>
        </p:nvSpPr>
        <p:spPr>
          <a:xfrm>
            <a:off x="2803762" y="3403179"/>
            <a:ext cx="11571457" cy="1331595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303172" y="0"/>
                </a:move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lnTo>
                  <a:pt x="303172" y="0"/>
                </a:lnTo>
                <a:close/>
              </a:path>
            </a:pathLst>
          </a:custGeom>
          <a:ln w="32576">
            <a:solidFill>
              <a:srgbClr val="CBC8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39829" y="3403174"/>
            <a:ext cx="2599690" cy="1331595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599356" y="0"/>
                </a:move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lnTo>
                  <a:pt x="25993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39829" y="3403174"/>
            <a:ext cx="2599690" cy="1331595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296183" y="1331152"/>
                </a:moveTo>
                <a:lnTo>
                  <a:pt x="2599356" y="0"/>
                </a:ln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close/>
              </a:path>
            </a:pathLst>
          </a:custGeom>
          <a:ln w="32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0857" y="920707"/>
            <a:ext cx="13293090" cy="23323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745134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ster title"/>
          <p:cNvSpPr txBox="1">
            <a:spLocks noGrp="1"/>
          </p:cNvSpPr>
          <p:nvPr>
            <p:ph type="title"/>
          </p:nvPr>
        </p:nvSpPr>
        <p:spPr>
          <a:xfrm>
            <a:off x="530857" y="1063587"/>
            <a:ext cx="13293090" cy="23323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RESEARCH</a:t>
            </a:r>
            <a:r>
              <a:rPr spc="405" dirty="0"/>
              <a:t> </a:t>
            </a:r>
            <a:r>
              <a:rPr spc="-35" dirty="0"/>
              <a:t>TITLE</a:t>
            </a:r>
            <a:r>
              <a:rPr spc="409" dirty="0"/>
              <a:t> </a:t>
            </a:r>
            <a:r>
              <a:rPr dirty="0"/>
              <a:t>GOES</a:t>
            </a:r>
            <a:r>
              <a:rPr spc="409" dirty="0"/>
              <a:t> </a:t>
            </a:r>
            <a:r>
              <a:rPr spc="25" dirty="0"/>
              <a:t>HERE</a:t>
            </a:r>
          </a:p>
        </p:txBody>
      </p:sp>
      <p:sp>
        <p:nvSpPr>
          <p:cNvPr id="14" name="Top black bar"/>
          <p:cNvSpPr/>
          <p:nvPr/>
        </p:nvSpPr>
        <p:spPr>
          <a:xfrm>
            <a:off x="539831" y="521219"/>
            <a:ext cx="13870305" cy="623570"/>
          </a:xfrm>
          <a:custGeom>
            <a:avLst/>
            <a:gdLst/>
            <a:ahLst/>
            <a:cxnLst/>
            <a:rect l="l" t="t" r="r" b="b"/>
            <a:pathLst>
              <a:path w="13870305" h="623569">
                <a:moveTo>
                  <a:pt x="13869921" y="0"/>
                </a:moveTo>
                <a:lnTo>
                  <a:pt x="0" y="0"/>
                </a:lnTo>
                <a:lnTo>
                  <a:pt x="0" y="623419"/>
                </a:lnTo>
                <a:lnTo>
                  <a:pt x="13721048" y="623419"/>
                </a:lnTo>
                <a:lnTo>
                  <a:pt x="138699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Poster title-small words"/>
          <p:cNvSpPr txBox="1"/>
          <p:nvPr/>
        </p:nvSpPr>
        <p:spPr>
          <a:xfrm>
            <a:off x="3959414" y="553716"/>
            <a:ext cx="6435975" cy="57066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  <a:tabLst>
                <a:tab pos="1715135" algn="l"/>
                <a:tab pos="3514725" algn="l"/>
                <a:tab pos="4308475" algn="l"/>
              </a:tabLst>
            </a:pPr>
            <a:r>
              <a:rPr sz="3600" b="1" spc="200" dirty="0">
                <a:solidFill>
                  <a:srgbClr val="D6BE91"/>
                </a:solidFill>
                <a:latin typeface="United Sans Cd Bd"/>
                <a:cs typeface="United Sans Cd Bd"/>
              </a:rPr>
              <a:t>S M A L L</a:t>
            </a:r>
            <a:r>
              <a:rPr lang="en-US" sz="3600" b="1" spc="200" dirty="0">
                <a:solidFill>
                  <a:srgbClr val="D6BE91"/>
                </a:solidFill>
                <a:latin typeface="United Sans Cd Bd"/>
                <a:cs typeface="United Sans Cd Bd"/>
              </a:rPr>
              <a:t>  </a:t>
            </a:r>
            <a:r>
              <a:rPr sz="3600" b="1" spc="200" dirty="0">
                <a:solidFill>
                  <a:srgbClr val="D6BE91"/>
                </a:solidFill>
                <a:latin typeface="United Sans Cd Bd"/>
                <a:cs typeface="United Sans Cd Bd"/>
              </a:rPr>
              <a:t>W O R D S	G O	H E R E</a:t>
            </a:r>
            <a:endParaRPr sz="3600" spc="200" dirty="0">
              <a:latin typeface="United Sans Cd Bd"/>
              <a:cs typeface="United Sans Cd Bd"/>
            </a:endParaRPr>
          </a:p>
        </p:txBody>
      </p:sp>
      <p:pic>
        <p:nvPicPr>
          <p:cNvPr id="16" name="Purdue co-brand placeholde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071894" y="768880"/>
            <a:ext cx="2550011" cy="2015577"/>
          </a:xfrm>
          <a:prstGeom prst="rect">
            <a:avLst/>
          </a:prstGeom>
        </p:spPr>
      </p:pic>
      <p:sp>
        <p:nvSpPr>
          <p:cNvPr id="2" name="Overview title"/>
          <p:cNvSpPr txBox="1"/>
          <p:nvPr/>
        </p:nvSpPr>
        <p:spPr>
          <a:xfrm>
            <a:off x="761680" y="3404202"/>
            <a:ext cx="2015489" cy="7816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950" b="1" i="1" spc="110" dirty="0">
                <a:solidFill>
                  <a:srgbClr val="D6BE91"/>
                </a:solidFill>
                <a:latin typeface="AcuminProExtraCond-BlackItalic"/>
                <a:cs typeface="AcuminProExtraCond-BlackItalic"/>
              </a:rPr>
              <a:t>OVERVIEW</a:t>
            </a:r>
            <a:endParaRPr sz="4950" dirty="0">
              <a:latin typeface="AcuminProExtraCond-BlackItalic"/>
              <a:cs typeface="AcuminProExtraCond-BlackItalic"/>
            </a:endParaRPr>
          </a:p>
        </p:txBody>
      </p:sp>
      <p:sp>
        <p:nvSpPr>
          <p:cNvPr id="3" name="Overview text"/>
          <p:cNvSpPr txBox="1"/>
          <p:nvPr/>
        </p:nvSpPr>
        <p:spPr>
          <a:xfrm>
            <a:off x="3399528" y="3533456"/>
            <a:ext cx="10307320" cy="102743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 marR="5080">
              <a:lnSpc>
                <a:spcPct val="103499"/>
              </a:lnSpc>
              <a:spcBef>
                <a:spcPts val="35"/>
              </a:spcBef>
            </a:pPr>
            <a:r>
              <a:rPr sz="1600" b="1" dirty="0">
                <a:latin typeface="Acumin Pro SemiCondensed"/>
                <a:cs typeface="Acumin Pro SemiCondensed"/>
              </a:rPr>
              <a:t>65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words.</a:t>
            </a:r>
            <a:r>
              <a:rPr sz="1600" b="1" spc="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Lorem</a:t>
            </a:r>
            <a:r>
              <a:rPr sz="1600" b="1" spc="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ipsum</a:t>
            </a:r>
            <a:r>
              <a:rPr sz="1600" b="1" spc="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dolor sit</a:t>
            </a:r>
            <a:r>
              <a:rPr sz="1600" b="1" spc="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amet,</a:t>
            </a:r>
            <a:r>
              <a:rPr sz="1600" b="1" spc="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consectetuer</a:t>
            </a:r>
            <a:r>
              <a:rPr sz="1600" b="1" spc="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adipiscing elit,</a:t>
            </a:r>
            <a:r>
              <a:rPr sz="1600" b="1" spc="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sed</a:t>
            </a:r>
            <a:r>
              <a:rPr sz="1600" b="1" spc="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diam</a:t>
            </a:r>
            <a:r>
              <a:rPr sz="1600" b="1" spc="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nonummy nibh</a:t>
            </a:r>
            <a:r>
              <a:rPr sz="1600" b="1" spc="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euismod</a:t>
            </a:r>
            <a:r>
              <a:rPr sz="1600" b="1" spc="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tincidunt</a:t>
            </a:r>
            <a:r>
              <a:rPr sz="1600" b="1" spc="5" dirty="0">
                <a:latin typeface="Acumin Pro SemiCondensed"/>
                <a:cs typeface="Acumin Pro SemiCondensed"/>
              </a:rPr>
              <a:t> </a:t>
            </a:r>
            <a:r>
              <a:rPr sz="1600" b="1" spc="-25" dirty="0">
                <a:latin typeface="Acumin Pro SemiCondensed"/>
                <a:cs typeface="Acumin Pro SemiCondensed"/>
              </a:rPr>
              <a:t>ut </a:t>
            </a:r>
            <a:r>
              <a:rPr sz="1600" b="1" dirty="0">
                <a:latin typeface="Acumin Pro SemiCondensed"/>
                <a:cs typeface="Acumin Pro SemiCondensed"/>
              </a:rPr>
              <a:t>laoreet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dolore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magna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aliquam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erat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volutpat.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Ut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wisi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enim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ad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minim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veniam,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quis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nostrud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exerci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tation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spc="-10" dirty="0">
                <a:latin typeface="Acumin Pro SemiCondensed"/>
                <a:cs typeface="Acumin Pro SemiCondensed"/>
              </a:rPr>
              <a:t>ullamcorper </a:t>
            </a:r>
            <a:r>
              <a:rPr sz="1600" b="1" dirty="0">
                <a:latin typeface="Acumin Pro SemiCondensed"/>
                <a:cs typeface="Acumin Pro SemiCondensed"/>
              </a:rPr>
              <a:t>suscipit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lobortis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nisl ut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aliquip exea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commodo consequat.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Duis autem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vel eum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iriure dolor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hendrerit nulla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at </a:t>
            </a:r>
            <a:r>
              <a:rPr sz="1600" b="1" spc="-20" dirty="0">
                <a:latin typeface="Acumin Pro SemiCondensed"/>
                <a:cs typeface="Acumin Pro SemiCondensed"/>
              </a:rPr>
              <a:t>vero </a:t>
            </a:r>
            <a:r>
              <a:rPr sz="1600" b="1" dirty="0">
                <a:latin typeface="Acumin Pro SemiCondensed"/>
                <a:cs typeface="Acumin Pro SemiCondensed"/>
              </a:rPr>
              <a:t>eros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et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et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iusto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odio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dignissim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qui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blandit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praesent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luptatum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zzril</a:t>
            </a:r>
            <a:r>
              <a:rPr sz="1600" b="1" spc="-10" dirty="0">
                <a:latin typeface="Acumin Pro SemiCondensed"/>
                <a:cs typeface="Acumin Pro SemiCondensed"/>
              </a:rPr>
              <a:t> </a:t>
            </a:r>
            <a:r>
              <a:rPr sz="1600" b="1" dirty="0">
                <a:latin typeface="Acumin Pro SemiCondensed"/>
                <a:cs typeface="Acumin Pro SemiCondensed"/>
              </a:rPr>
              <a:t>duis</a:t>
            </a:r>
            <a:r>
              <a:rPr sz="1600" b="1" spc="-5" dirty="0">
                <a:latin typeface="Acumin Pro SemiCondensed"/>
                <a:cs typeface="Acumin Pro SemiCondensed"/>
              </a:rPr>
              <a:t> </a:t>
            </a:r>
            <a:r>
              <a:rPr sz="1600" b="1" spc="-10" dirty="0">
                <a:latin typeface="Acumin Pro SemiCondensed"/>
                <a:cs typeface="Acumin Pro SemiCondensed"/>
              </a:rPr>
              <a:t>facilisi.</a:t>
            </a:r>
            <a:endParaRPr sz="1600">
              <a:latin typeface="Acumin Pro SemiCondensed"/>
              <a:cs typeface="Acumin Pro SemiCondensed"/>
            </a:endParaRPr>
          </a:p>
        </p:txBody>
      </p:sp>
      <p:sp>
        <p:nvSpPr>
          <p:cNvPr id="7" name="Photo 1"/>
          <p:cNvSpPr/>
          <p:nvPr/>
        </p:nvSpPr>
        <p:spPr>
          <a:xfrm>
            <a:off x="531688" y="5167707"/>
            <a:ext cx="4520565" cy="3453765"/>
          </a:xfrm>
          <a:custGeom>
            <a:avLst/>
            <a:gdLst/>
            <a:ahLst/>
            <a:cxnLst/>
            <a:rect l="l" t="t" r="r" b="b"/>
            <a:pathLst>
              <a:path w="4520565" h="3453765">
                <a:moveTo>
                  <a:pt x="4520514" y="0"/>
                </a:moveTo>
                <a:lnTo>
                  <a:pt x="0" y="0"/>
                </a:lnTo>
                <a:lnTo>
                  <a:pt x="0" y="3453554"/>
                </a:lnTo>
                <a:lnTo>
                  <a:pt x="4520514" y="3453554"/>
                </a:lnTo>
                <a:lnTo>
                  <a:pt x="4520514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Section 1 head"/>
          <p:cNvSpPr txBox="1"/>
          <p:nvPr/>
        </p:nvSpPr>
        <p:spPr>
          <a:xfrm>
            <a:off x="527132" y="8801761"/>
            <a:ext cx="4530725" cy="973023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2700" marR="842010">
              <a:lnSpc>
                <a:spcPct val="77000"/>
              </a:lnSpc>
              <a:spcBef>
                <a:spcPts val="1070"/>
              </a:spcBef>
            </a:pPr>
            <a:r>
              <a:rPr sz="3400" b="1" i="1" dirty="0">
                <a:latin typeface="AcuminProExtraCond-BlackItalic"/>
                <a:cs typeface="AcuminProExtraCond-BlackItalic"/>
              </a:rPr>
              <a:t>SECTION</a:t>
            </a:r>
            <a:r>
              <a:rPr sz="3400" b="1" i="1" spc="95" dirty="0">
                <a:latin typeface="AcuminProExtraCond-BlackItalic"/>
                <a:cs typeface="AcuminProExtraCond-BlackItalic"/>
              </a:rPr>
              <a:t> </a:t>
            </a:r>
            <a:r>
              <a:rPr sz="3400" b="1" i="1" dirty="0">
                <a:latin typeface="AcuminProExtraCond-BlackItalic"/>
                <a:cs typeface="AcuminProExtraCond-BlackItalic"/>
              </a:rPr>
              <a:t>HEADING</a:t>
            </a:r>
            <a:r>
              <a:rPr sz="3400" b="1" i="1" spc="100" dirty="0">
                <a:latin typeface="AcuminProExtraCond-BlackItalic"/>
                <a:cs typeface="AcuminProExtraCond-BlackItalic"/>
              </a:rPr>
              <a:t> </a:t>
            </a:r>
            <a:r>
              <a:rPr sz="3400" b="1" i="1" dirty="0">
                <a:latin typeface="AcuminProExtraCond-BlackItalic"/>
                <a:cs typeface="AcuminProExtraCond-BlackItalic"/>
              </a:rPr>
              <a:t>GOES</a:t>
            </a:r>
            <a:r>
              <a:rPr sz="3400" b="1" i="1" spc="100" dirty="0">
                <a:latin typeface="AcuminProExtraCond-BlackItalic"/>
                <a:cs typeface="AcuminProExtraCond-BlackItalic"/>
              </a:rPr>
              <a:t> </a:t>
            </a:r>
            <a:r>
              <a:rPr sz="3400" b="1" i="1" spc="-20" dirty="0">
                <a:latin typeface="AcuminProExtraCond-BlackItalic"/>
                <a:cs typeface="AcuminProExtraCond-BlackItalic"/>
              </a:rPr>
              <a:t>HERE </a:t>
            </a:r>
            <a:r>
              <a:rPr sz="3400" b="1" i="1" dirty="0">
                <a:latin typeface="AcuminProExtraCond-BlackItalic"/>
                <a:cs typeface="AcuminProExtraCond-BlackItalic"/>
              </a:rPr>
              <a:t>ONE</a:t>
            </a:r>
            <a:r>
              <a:rPr sz="3400" b="1" i="1" spc="50" dirty="0">
                <a:latin typeface="AcuminProExtraCond-BlackItalic"/>
                <a:cs typeface="AcuminProExtraCond-BlackItalic"/>
              </a:rPr>
              <a:t> </a:t>
            </a:r>
            <a:r>
              <a:rPr sz="3400" b="1" i="1" dirty="0">
                <a:latin typeface="AcuminProExtraCond-BlackItalic"/>
                <a:cs typeface="AcuminProExtraCond-BlackItalic"/>
              </a:rPr>
              <a:t>OR</a:t>
            </a:r>
            <a:r>
              <a:rPr sz="3400" b="1" i="1" spc="55" dirty="0">
                <a:latin typeface="AcuminProExtraCond-BlackItalic"/>
                <a:cs typeface="AcuminProExtraCond-BlackItalic"/>
              </a:rPr>
              <a:t> </a:t>
            </a:r>
            <a:r>
              <a:rPr sz="3400" b="1" i="1" dirty="0">
                <a:latin typeface="AcuminProExtraCond-BlackItalic"/>
                <a:cs typeface="AcuminProExtraCond-BlackItalic"/>
              </a:rPr>
              <a:t>TWO</a:t>
            </a:r>
            <a:r>
              <a:rPr sz="3400" b="1" i="1" spc="50" dirty="0">
                <a:latin typeface="AcuminProExtraCond-BlackItalic"/>
                <a:cs typeface="AcuminProExtraCond-BlackItalic"/>
              </a:rPr>
              <a:t> </a:t>
            </a:r>
            <a:r>
              <a:rPr sz="3400" b="1" i="1" spc="-20" dirty="0">
                <a:latin typeface="AcuminProExtraCond-BlackItalic"/>
                <a:cs typeface="AcuminProExtraCond-BlackItalic"/>
              </a:rPr>
              <a:t>LINES</a:t>
            </a:r>
            <a:endParaRPr sz="3400" dirty="0">
              <a:latin typeface="AcuminProExtraCond-BlackItalic"/>
              <a:cs typeface="AcuminProExtraCond-BlackItalic"/>
            </a:endParaRPr>
          </a:p>
        </p:txBody>
      </p:sp>
      <p:sp>
        <p:nvSpPr>
          <p:cNvPr id="20" name="Section 1 text">
            <a:extLst>
              <a:ext uri="{FF2B5EF4-FFF2-40B4-BE49-F238E27FC236}">
                <a16:creationId xmlns:a16="http://schemas.microsoft.com/office/drawing/2014/main" id="{0B439B66-AB6D-B492-C45F-2F5B62B53898}"/>
              </a:ext>
            </a:extLst>
          </p:cNvPr>
          <p:cNvSpPr txBox="1"/>
          <p:nvPr/>
        </p:nvSpPr>
        <p:spPr>
          <a:xfrm>
            <a:off x="533072" y="9721619"/>
            <a:ext cx="4530725" cy="4936223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2700" marR="43180">
              <a:lnSpc>
                <a:spcPct val="104600"/>
              </a:lnSpc>
              <a:spcBef>
                <a:spcPts val="400"/>
              </a:spcBef>
            </a:pPr>
            <a:r>
              <a:rPr sz="1350" dirty="0">
                <a:latin typeface="AcuminProSemiCond-Medium"/>
                <a:cs typeface="AcuminProSemiCond-Medium"/>
              </a:rPr>
              <a:t>Approximately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180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words.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Lorem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ipsum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sit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amet, </a:t>
            </a:r>
            <a:r>
              <a:rPr sz="1350" dirty="0">
                <a:latin typeface="AcuminProSemiCond-Medium"/>
                <a:cs typeface="AcuminProSemiCond-Medium"/>
              </a:rPr>
              <a:t>consectetuer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adipiscing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elit,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sed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diam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nonummy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spc="-20" dirty="0">
                <a:latin typeface="AcuminProSemiCond-Medium"/>
                <a:cs typeface="AcuminProSemiCond-Medium"/>
              </a:rPr>
              <a:t>nibh </a:t>
            </a:r>
            <a:r>
              <a:rPr sz="1350" dirty="0">
                <a:latin typeface="AcuminProSemiCond-Medium"/>
                <a:cs typeface="AcuminProSemiCond-Medium"/>
              </a:rPr>
              <a:t>euismod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tincidunt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laoreet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dolore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magna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aliquam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20" dirty="0">
                <a:latin typeface="AcuminProSemiCond-Medium"/>
                <a:cs typeface="AcuminProSemiCond-Medium"/>
              </a:rPr>
              <a:t>erat </a:t>
            </a:r>
            <a:r>
              <a:rPr sz="1350" dirty="0">
                <a:latin typeface="AcuminProSemiCond-Medium"/>
                <a:cs typeface="AcuminProSemiCond-Medium"/>
              </a:rPr>
              <a:t>volutpat.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wisi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enim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minim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veniam,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quis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nostrud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exerci </a:t>
            </a:r>
            <a:r>
              <a:rPr sz="1350" dirty="0">
                <a:latin typeface="AcuminProSemiCond-Medium"/>
                <a:cs typeface="AcuminProSemiCond-Medium"/>
              </a:rPr>
              <a:t>tation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ullamcorper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suscipit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lobortis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nisl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aliquip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ex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25" dirty="0">
                <a:latin typeface="AcuminProSemiCond-Medium"/>
                <a:cs typeface="AcuminProSemiCond-Medium"/>
              </a:rPr>
              <a:t>ea </a:t>
            </a:r>
            <a:r>
              <a:rPr sz="1350" dirty="0">
                <a:latin typeface="AcuminProSemiCond-Medium"/>
                <a:cs typeface="AcuminProSemiCond-Medium"/>
              </a:rPr>
              <a:t>commodo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consequat.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Duis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autem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iriure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25" dirty="0">
                <a:latin typeface="AcuminProSemiCond-Medium"/>
                <a:cs typeface="AcuminProSemiCond-Medium"/>
              </a:rPr>
              <a:t>in </a:t>
            </a:r>
            <a:r>
              <a:rPr sz="1350" dirty="0">
                <a:latin typeface="AcuminProSemiCond-Medium"/>
                <a:cs typeface="AcuminProSemiCond-Medium"/>
              </a:rPr>
              <a:t>hendrerit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in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vulputate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velit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esse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molestie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consequat,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illum </a:t>
            </a:r>
            <a:r>
              <a:rPr sz="1350" dirty="0">
                <a:latin typeface="AcuminProSemiCond-Medium"/>
                <a:cs typeface="AcuminProSemiCond-Medium"/>
              </a:rPr>
              <a:t>dolore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feugiat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nulla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facilisis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at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vero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eros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et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accumsan</a:t>
            </a:r>
            <a:endParaRPr sz="1350" dirty="0">
              <a:latin typeface="AcuminProSemiCond-Medium"/>
              <a:cs typeface="AcuminProSemiCond-Medium"/>
            </a:endParaRPr>
          </a:p>
          <a:p>
            <a:pPr marL="12700" marR="317500">
              <a:lnSpc>
                <a:spcPct val="104600"/>
              </a:lnSpc>
            </a:pPr>
            <a:r>
              <a:rPr sz="1350" dirty="0">
                <a:latin typeface="AcuminProSemiCond-Medium"/>
                <a:cs typeface="AcuminProSemiCond-Medium"/>
              </a:rPr>
              <a:t>et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iusto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odio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dignissim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qui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blandit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praesent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luptatum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zzril delenit.</a:t>
            </a:r>
            <a:endParaRPr sz="1350" dirty="0">
              <a:latin typeface="AcuminProSemiCond-Medium"/>
              <a:cs typeface="AcuminProSemiCond-Medium"/>
            </a:endParaRPr>
          </a:p>
          <a:p>
            <a:pPr marL="12700" marR="71755" indent="208915">
              <a:lnSpc>
                <a:spcPct val="104600"/>
              </a:lnSpc>
            </a:pPr>
            <a:r>
              <a:rPr sz="1350" dirty="0">
                <a:latin typeface="AcuminProSemiCond-Medium"/>
                <a:cs typeface="AcuminProSemiCond-Medium"/>
              </a:rPr>
              <a:t>Lorem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ipsum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sit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amet,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consectetuer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adipiscing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elit, </a:t>
            </a:r>
            <a:r>
              <a:rPr sz="1350" dirty="0">
                <a:latin typeface="AcuminProSemiCond-Medium"/>
                <a:cs typeface="AcuminProSemiCond-Medium"/>
              </a:rPr>
              <a:t>sed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diam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nonummy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nibh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euismod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tincidunt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laoreet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dolore </a:t>
            </a:r>
            <a:r>
              <a:rPr sz="1350" dirty="0">
                <a:latin typeface="AcuminProSemiCond-Medium"/>
                <a:cs typeface="AcuminProSemiCond-Medium"/>
              </a:rPr>
              <a:t>magna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aliquam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erat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volutpat.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wisi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enim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minim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veniam, </a:t>
            </a:r>
            <a:r>
              <a:rPr sz="1350" dirty="0">
                <a:latin typeface="AcuminProSemiCond-Medium"/>
                <a:cs typeface="AcuminProSemiCond-Medium"/>
              </a:rPr>
              <a:t>quis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nostrud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exerci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tation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ullamcorper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suscipit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lobortis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spc="-20" dirty="0">
                <a:latin typeface="AcuminProSemiCond-Medium"/>
                <a:cs typeface="AcuminProSemiCond-Medium"/>
              </a:rPr>
              <a:t>nisl</a:t>
            </a:r>
            <a:r>
              <a:rPr sz="1350" spc="50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aliquip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ex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ea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commodo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consequat.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Duis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autem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25" dirty="0">
                <a:latin typeface="AcuminProSemiCond-Medium"/>
                <a:cs typeface="AcuminProSemiCond-Medium"/>
              </a:rPr>
              <a:t>eum </a:t>
            </a:r>
            <a:r>
              <a:rPr sz="1350" dirty="0">
                <a:latin typeface="AcuminProSemiCond-Medium"/>
                <a:cs typeface="AcuminProSemiCond-Medium"/>
              </a:rPr>
              <a:t>iriure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in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hendrerit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in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vulputate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velit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esse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molestie </a:t>
            </a:r>
            <a:r>
              <a:rPr sz="1350" dirty="0">
                <a:latin typeface="AcuminProSemiCond-Medium"/>
                <a:cs typeface="AcuminProSemiCond-Medium"/>
              </a:rPr>
              <a:t>consequat,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illum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dolore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feugiat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nulla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facilisis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20" dirty="0">
                <a:latin typeface="AcuminProSemiCond-Medium"/>
                <a:cs typeface="AcuminProSemiCond-Medium"/>
              </a:rPr>
              <a:t>vero</a:t>
            </a:r>
            <a:endParaRPr sz="1350" dirty="0">
              <a:latin typeface="AcuminProSemiCond-Medium"/>
              <a:cs typeface="AcuminProSemiCond-Medium"/>
            </a:endParaRPr>
          </a:p>
          <a:p>
            <a:pPr marL="12700" marR="5080">
              <a:lnSpc>
                <a:spcPct val="104600"/>
              </a:lnSpc>
            </a:pPr>
            <a:r>
              <a:rPr sz="1350" dirty="0">
                <a:latin typeface="AcuminProSemiCond-Medium"/>
                <a:cs typeface="AcuminProSemiCond-Medium"/>
              </a:rPr>
              <a:t>eros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accumsan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iusto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odio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dignissim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qui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blandit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praesent </a:t>
            </a:r>
            <a:r>
              <a:rPr sz="1350" dirty="0">
                <a:latin typeface="AcuminProSemiCond-Medium"/>
                <a:cs typeface="AcuminProSemiCond-Medium"/>
              </a:rPr>
              <a:t>luptatum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zzril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delenit.</a:t>
            </a:r>
            <a:endParaRPr sz="1350" dirty="0">
              <a:latin typeface="AcuminProSemiCond-Medium"/>
              <a:cs typeface="AcuminProSemiCond-Medium"/>
            </a:endParaRPr>
          </a:p>
          <a:p>
            <a:pPr marL="12700" marR="71755" indent="208915">
              <a:lnSpc>
                <a:spcPct val="104600"/>
              </a:lnSpc>
            </a:pPr>
            <a:r>
              <a:rPr sz="1350" dirty="0">
                <a:latin typeface="AcuminProSemiCond-Medium"/>
                <a:cs typeface="AcuminProSemiCond-Medium"/>
              </a:rPr>
              <a:t>Lorem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ipsum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sit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amet,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consectetuer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adipiscing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elit, </a:t>
            </a:r>
            <a:r>
              <a:rPr sz="1350" dirty="0">
                <a:latin typeface="AcuminProSemiCond-Medium"/>
                <a:cs typeface="AcuminProSemiCond-Medium"/>
              </a:rPr>
              <a:t>sed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diam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nonummy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nibh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euismod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tincidunt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laoreet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dolore </a:t>
            </a:r>
            <a:r>
              <a:rPr sz="1350" dirty="0">
                <a:latin typeface="AcuminProSemiCond-Medium"/>
                <a:cs typeface="AcuminProSemiCond-Medium"/>
              </a:rPr>
              <a:t>magna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aliquam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erat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volutpat.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wisi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enim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minim.</a:t>
            </a:r>
            <a:endParaRPr sz="1350" dirty="0">
              <a:latin typeface="AcuminProSemiCond-Medium"/>
              <a:cs typeface="AcuminProSemiCond-Medium"/>
            </a:endParaRPr>
          </a:p>
        </p:txBody>
      </p:sp>
      <p:sp>
        <p:nvSpPr>
          <p:cNvPr id="5" name="Photo 2"/>
          <p:cNvSpPr/>
          <p:nvPr/>
        </p:nvSpPr>
        <p:spPr>
          <a:xfrm>
            <a:off x="5699070" y="9337004"/>
            <a:ext cx="8710930" cy="5217795"/>
          </a:xfrm>
          <a:custGeom>
            <a:avLst/>
            <a:gdLst/>
            <a:ahLst/>
            <a:cxnLst/>
            <a:rect l="l" t="t" r="r" b="b"/>
            <a:pathLst>
              <a:path w="8710930" h="5217794">
                <a:moveTo>
                  <a:pt x="8710683" y="0"/>
                </a:moveTo>
                <a:lnTo>
                  <a:pt x="0" y="0"/>
                </a:lnTo>
                <a:lnTo>
                  <a:pt x="0" y="5217525"/>
                </a:lnTo>
                <a:lnTo>
                  <a:pt x="8710683" y="5217525"/>
                </a:lnTo>
                <a:lnTo>
                  <a:pt x="8710683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Section 2 head"/>
          <p:cNvSpPr txBox="1"/>
          <p:nvPr/>
        </p:nvSpPr>
        <p:spPr>
          <a:xfrm>
            <a:off x="5686370" y="5039385"/>
            <a:ext cx="8104505" cy="5492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400" b="1" i="1" dirty="0">
                <a:latin typeface="AcuminProExtraCond-BlackItalic"/>
                <a:cs typeface="AcuminProExtraCond-BlackItalic"/>
              </a:rPr>
              <a:t>SECTION</a:t>
            </a:r>
            <a:r>
              <a:rPr sz="3400" b="1" i="1" spc="60" dirty="0">
                <a:latin typeface="AcuminProExtraCond-BlackItalic"/>
                <a:cs typeface="AcuminProExtraCond-BlackItalic"/>
              </a:rPr>
              <a:t> </a:t>
            </a:r>
            <a:r>
              <a:rPr sz="3400" b="1" i="1" dirty="0">
                <a:latin typeface="AcuminProExtraCond-BlackItalic"/>
                <a:cs typeface="AcuminProExtraCond-BlackItalic"/>
              </a:rPr>
              <a:t>HEADING</a:t>
            </a:r>
            <a:r>
              <a:rPr sz="3400" b="1" i="1" spc="60" dirty="0">
                <a:latin typeface="AcuminProExtraCond-BlackItalic"/>
                <a:cs typeface="AcuminProExtraCond-BlackItalic"/>
              </a:rPr>
              <a:t> </a:t>
            </a:r>
            <a:r>
              <a:rPr sz="3400" b="1" i="1" dirty="0">
                <a:latin typeface="AcuminProExtraCond-BlackItalic"/>
                <a:cs typeface="AcuminProExtraCond-BlackItalic"/>
              </a:rPr>
              <a:t>GOES</a:t>
            </a:r>
            <a:r>
              <a:rPr sz="3400" b="1" i="1" spc="60" dirty="0">
                <a:latin typeface="AcuminProExtraCond-BlackItalic"/>
                <a:cs typeface="AcuminProExtraCond-BlackItalic"/>
              </a:rPr>
              <a:t> </a:t>
            </a:r>
            <a:r>
              <a:rPr sz="3400" b="1" i="1" dirty="0">
                <a:latin typeface="AcuminProExtraCond-BlackItalic"/>
                <a:cs typeface="AcuminProExtraCond-BlackItalic"/>
              </a:rPr>
              <a:t>HERE</a:t>
            </a:r>
            <a:r>
              <a:rPr sz="3400" b="1" i="1" spc="60" dirty="0">
                <a:latin typeface="AcuminProExtraCond-BlackItalic"/>
                <a:cs typeface="AcuminProExtraCond-BlackItalic"/>
              </a:rPr>
              <a:t> </a:t>
            </a:r>
            <a:r>
              <a:rPr sz="3400" b="1" i="1" dirty="0">
                <a:latin typeface="AcuminProExtraCond-BlackItalic"/>
                <a:cs typeface="AcuminProExtraCond-BlackItalic"/>
              </a:rPr>
              <a:t>AND</a:t>
            </a:r>
            <a:r>
              <a:rPr sz="3400" b="1" i="1" spc="60" dirty="0">
                <a:latin typeface="AcuminProExtraCond-BlackItalic"/>
                <a:cs typeface="AcuminProExtraCond-BlackItalic"/>
              </a:rPr>
              <a:t> </a:t>
            </a:r>
            <a:r>
              <a:rPr sz="3400" b="1" i="1" dirty="0">
                <a:latin typeface="AcuminProExtraCond-BlackItalic"/>
                <a:cs typeface="AcuminProExtraCond-BlackItalic"/>
              </a:rPr>
              <a:t>SPANS</a:t>
            </a:r>
            <a:r>
              <a:rPr sz="3400" b="1" i="1" spc="60" dirty="0">
                <a:latin typeface="AcuminProExtraCond-BlackItalic"/>
                <a:cs typeface="AcuminProExtraCond-BlackItalic"/>
              </a:rPr>
              <a:t> </a:t>
            </a:r>
            <a:r>
              <a:rPr sz="3400" b="1" i="1" dirty="0">
                <a:latin typeface="AcuminProExtraCond-BlackItalic"/>
                <a:cs typeface="AcuminProExtraCond-BlackItalic"/>
              </a:rPr>
              <a:t>TWO</a:t>
            </a:r>
            <a:r>
              <a:rPr sz="3400" b="1" i="1" spc="60" dirty="0">
                <a:latin typeface="AcuminProExtraCond-BlackItalic"/>
                <a:cs typeface="AcuminProExtraCond-BlackItalic"/>
              </a:rPr>
              <a:t> </a:t>
            </a:r>
            <a:r>
              <a:rPr sz="3400" b="1" i="1" dirty="0">
                <a:latin typeface="AcuminProExtraCond-BlackItalic"/>
                <a:cs typeface="AcuminProExtraCond-BlackItalic"/>
              </a:rPr>
              <a:t>COLUMNS</a:t>
            </a:r>
            <a:r>
              <a:rPr sz="3400" b="1" i="1" spc="60" dirty="0">
                <a:latin typeface="AcuminProExtraCond-BlackItalic"/>
                <a:cs typeface="AcuminProExtraCond-BlackItalic"/>
              </a:rPr>
              <a:t> </a:t>
            </a:r>
            <a:r>
              <a:rPr sz="3400" b="1" i="1" dirty="0">
                <a:latin typeface="AcuminProExtraCond-BlackItalic"/>
                <a:cs typeface="AcuminProExtraCond-BlackItalic"/>
              </a:rPr>
              <a:t>OF</a:t>
            </a:r>
            <a:r>
              <a:rPr sz="3400" b="1" i="1" spc="60" dirty="0">
                <a:latin typeface="AcuminProExtraCond-BlackItalic"/>
                <a:cs typeface="AcuminProExtraCond-BlackItalic"/>
              </a:rPr>
              <a:t> </a:t>
            </a:r>
            <a:r>
              <a:rPr sz="3400" b="1" i="1" spc="-20" dirty="0">
                <a:latin typeface="AcuminProExtraCond-BlackItalic"/>
                <a:cs typeface="AcuminProExtraCond-BlackItalic"/>
              </a:rPr>
              <a:t>TEXT</a:t>
            </a:r>
            <a:endParaRPr sz="3400" dirty="0">
              <a:latin typeface="AcuminProExtraCond-BlackItalic"/>
              <a:cs typeface="AcuminProExtraCond-BlackItalic"/>
            </a:endParaRPr>
          </a:p>
        </p:txBody>
      </p:sp>
      <p:sp>
        <p:nvSpPr>
          <p:cNvPr id="10" name="Section 2 text column 1"/>
          <p:cNvSpPr txBox="1"/>
          <p:nvPr/>
        </p:nvSpPr>
        <p:spPr>
          <a:xfrm>
            <a:off x="5686486" y="5713569"/>
            <a:ext cx="4105275" cy="32473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4600"/>
              </a:lnSpc>
              <a:spcBef>
                <a:spcPts val="50"/>
              </a:spcBef>
            </a:pPr>
            <a:r>
              <a:rPr sz="1350" dirty="0">
                <a:latin typeface="AcuminProSemiCond-Medium"/>
                <a:cs typeface="AcuminProSemiCond-Medium"/>
              </a:rPr>
              <a:t>Approximately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225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words.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Lorem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ipsum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sit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amet, </a:t>
            </a:r>
            <a:r>
              <a:rPr sz="1350" dirty="0">
                <a:latin typeface="AcuminProSemiCond-Medium"/>
                <a:cs typeface="AcuminProSemiCond-Medium"/>
              </a:rPr>
              <a:t>consectetuer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adipiscing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elit,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sed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diam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nonummy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spc="-20" dirty="0">
                <a:latin typeface="AcuminProSemiCond-Medium"/>
                <a:cs typeface="AcuminProSemiCond-Medium"/>
              </a:rPr>
              <a:t>nibh </a:t>
            </a:r>
            <a:r>
              <a:rPr sz="1350" dirty="0">
                <a:latin typeface="AcuminProSemiCond-Medium"/>
                <a:cs typeface="AcuminProSemiCond-Medium"/>
              </a:rPr>
              <a:t>euismod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tincidunt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laoreet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dolore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magna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aliquam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20" dirty="0">
                <a:latin typeface="AcuminProSemiCond-Medium"/>
                <a:cs typeface="AcuminProSemiCond-Medium"/>
              </a:rPr>
              <a:t>erat </a:t>
            </a:r>
            <a:r>
              <a:rPr sz="1350" dirty="0">
                <a:latin typeface="AcuminProSemiCond-Medium"/>
                <a:cs typeface="AcuminProSemiCond-Medium"/>
              </a:rPr>
              <a:t>volutpat.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wisi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enim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minim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veniam,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quis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nostrud </a:t>
            </a:r>
            <a:r>
              <a:rPr sz="1350" dirty="0">
                <a:latin typeface="AcuminProSemiCond-Medium"/>
                <a:cs typeface="AcuminProSemiCond-Medium"/>
              </a:rPr>
              <a:t>exerci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tation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ullamcorper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suscipit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lobortis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nisl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aliquip </a:t>
            </a:r>
            <a:r>
              <a:rPr sz="1350" dirty="0">
                <a:latin typeface="AcuminProSemiCond-Medium"/>
                <a:cs typeface="AcuminProSemiCond-Medium"/>
              </a:rPr>
              <a:t>ex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ea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commodo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consequat.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Duis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autem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iriure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in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hendrerit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in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vulputate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velit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esse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molestie </a:t>
            </a:r>
            <a:r>
              <a:rPr sz="1350" dirty="0">
                <a:latin typeface="AcuminProSemiCond-Medium"/>
                <a:cs typeface="AcuminProSemiCond-Medium"/>
              </a:rPr>
              <a:t>consequat,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illum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dolore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feugiat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nulla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facilisis</a:t>
            </a:r>
            <a:endParaRPr sz="1350" dirty="0">
              <a:latin typeface="AcuminProSemiCond-Medium"/>
              <a:cs typeface="AcuminProSemiCond-Medium"/>
            </a:endParaRPr>
          </a:p>
          <a:p>
            <a:pPr marL="12700" marR="271145">
              <a:lnSpc>
                <a:spcPct val="104600"/>
              </a:lnSpc>
            </a:pPr>
            <a:r>
              <a:rPr sz="1350" dirty="0">
                <a:latin typeface="AcuminProSemiCond-Medium"/>
                <a:cs typeface="AcuminProSemiCond-Medium"/>
              </a:rPr>
              <a:t>at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vero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eros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accumsan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iusto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odio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dignissim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spc="-25" dirty="0">
                <a:latin typeface="AcuminProSemiCond-Medium"/>
                <a:cs typeface="AcuminProSemiCond-Medium"/>
              </a:rPr>
              <a:t>qui </a:t>
            </a:r>
            <a:r>
              <a:rPr sz="1350" dirty="0">
                <a:latin typeface="AcuminProSemiCond-Medium"/>
                <a:cs typeface="AcuminProSemiCond-Medium"/>
              </a:rPr>
              <a:t>blandit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praesent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luptatum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zzril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delenit.</a:t>
            </a:r>
            <a:endParaRPr sz="1350" dirty="0">
              <a:latin typeface="AcuminProSemiCond-Medium"/>
              <a:cs typeface="AcuminProSemiCond-Medium"/>
            </a:endParaRPr>
          </a:p>
          <a:p>
            <a:pPr marL="12700" marR="17780" indent="208915">
              <a:lnSpc>
                <a:spcPct val="104600"/>
              </a:lnSpc>
            </a:pPr>
            <a:r>
              <a:rPr sz="1350" dirty="0">
                <a:latin typeface="AcuminProSemiCond-Medium"/>
                <a:cs typeface="AcuminProSemiCond-Medium"/>
              </a:rPr>
              <a:t>Lorem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ipsum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sit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amet,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consectetuer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adipiscing </a:t>
            </a:r>
            <a:r>
              <a:rPr sz="1350" dirty="0">
                <a:latin typeface="AcuminProSemiCond-Medium"/>
                <a:cs typeface="AcuminProSemiCond-Medium"/>
              </a:rPr>
              <a:t>elit,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sed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diam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nonummy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nibh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euismod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tincidunt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spc="-25" dirty="0">
                <a:latin typeface="AcuminProSemiCond-Medium"/>
                <a:cs typeface="AcuminProSemiCond-Medium"/>
              </a:rPr>
              <a:t>ut </a:t>
            </a:r>
            <a:r>
              <a:rPr sz="1350" dirty="0">
                <a:latin typeface="AcuminProSemiCond-Medium"/>
                <a:cs typeface="AcuminProSemiCond-Medium"/>
              </a:rPr>
              <a:t>laoreet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dolore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magna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aliquam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erat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volutpat.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20" dirty="0">
                <a:latin typeface="AcuminProSemiCond-Medium"/>
                <a:cs typeface="AcuminProSemiCond-Medium"/>
              </a:rPr>
              <a:t>wisi</a:t>
            </a:r>
            <a:r>
              <a:rPr sz="1350" dirty="0">
                <a:latin typeface="AcuminProSemiCond-Medium"/>
                <a:cs typeface="AcuminProSemiCond-Medium"/>
              </a:rPr>
              <a:t> enim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minim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veniam,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quis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nostrud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exerci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tation </a:t>
            </a:r>
            <a:r>
              <a:rPr sz="1350" dirty="0">
                <a:latin typeface="AcuminProSemiCond-Medium"/>
                <a:cs typeface="AcuminProSemiCond-Medium"/>
              </a:rPr>
              <a:t>ullamcorper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suscipit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lobortis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nisl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aliquip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ex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spc="-25" dirty="0">
                <a:latin typeface="AcuminProSemiCond-Medium"/>
                <a:cs typeface="AcuminProSemiCond-Medium"/>
              </a:rPr>
              <a:t>ea</a:t>
            </a:r>
            <a:endParaRPr sz="1350" dirty="0">
              <a:latin typeface="AcuminProSemiCond-Medium"/>
              <a:cs typeface="AcuminProSemiCond-Medium"/>
            </a:endParaRPr>
          </a:p>
        </p:txBody>
      </p:sp>
      <p:sp>
        <p:nvSpPr>
          <p:cNvPr id="12" name="Section 2 text column 2"/>
          <p:cNvSpPr txBox="1"/>
          <p:nvPr/>
        </p:nvSpPr>
        <p:spPr>
          <a:xfrm>
            <a:off x="10227477" y="5716140"/>
            <a:ext cx="4172585" cy="32473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158750">
              <a:lnSpc>
                <a:spcPct val="104600"/>
              </a:lnSpc>
              <a:spcBef>
                <a:spcPts val="50"/>
              </a:spcBef>
            </a:pPr>
            <a:r>
              <a:rPr sz="1350" dirty="0">
                <a:latin typeface="AcuminProSemiCond-Medium"/>
                <a:cs typeface="AcuminProSemiCond-Medium"/>
              </a:rPr>
              <a:t>commodo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consequat.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Duis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autem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iriure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dolor </a:t>
            </a:r>
            <a:r>
              <a:rPr sz="1350" dirty="0">
                <a:latin typeface="AcuminProSemiCond-Medium"/>
                <a:cs typeface="AcuminProSemiCond-Medium"/>
              </a:rPr>
              <a:t>in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hendrerit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in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vulputate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velit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esse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molestie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consequat,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illum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dolore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feugiat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nulla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facilisis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at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vero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eros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spc="-25" dirty="0">
                <a:latin typeface="AcuminProSemiCond-Medium"/>
                <a:cs typeface="AcuminProSemiCond-Medium"/>
              </a:rPr>
              <a:t>et </a:t>
            </a:r>
            <a:r>
              <a:rPr sz="1350" dirty="0">
                <a:latin typeface="AcuminProSemiCond-Medium"/>
                <a:cs typeface="AcuminProSemiCond-Medium"/>
              </a:rPr>
              <a:t>accumsan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iusto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odio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dignissim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qui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blandit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praesent </a:t>
            </a:r>
            <a:r>
              <a:rPr sz="1350" dirty="0">
                <a:latin typeface="AcuminProSemiCond-Medium"/>
                <a:cs typeface="AcuminProSemiCond-Medium"/>
              </a:rPr>
              <a:t>luptatum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zzril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delenit.</a:t>
            </a:r>
            <a:endParaRPr sz="1350" dirty="0">
              <a:latin typeface="AcuminProSemiCond-Medium"/>
              <a:cs typeface="AcuminProSemiCond-Medium"/>
            </a:endParaRPr>
          </a:p>
          <a:p>
            <a:pPr marL="12700" marR="5080" indent="208915">
              <a:lnSpc>
                <a:spcPct val="104600"/>
              </a:lnSpc>
            </a:pPr>
            <a:r>
              <a:rPr sz="1350" dirty="0">
                <a:latin typeface="AcuminProSemiCond-Medium"/>
                <a:cs typeface="AcuminProSemiCond-Medium"/>
              </a:rPr>
              <a:t>Lorem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ipsum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sit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amet,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consectetuer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adipiscing </a:t>
            </a:r>
            <a:r>
              <a:rPr sz="1350" dirty="0">
                <a:latin typeface="AcuminProSemiCond-Medium"/>
                <a:cs typeface="AcuminProSemiCond-Medium"/>
              </a:rPr>
              <a:t>elit,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sed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diam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nonummy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nibh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euismod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tincidunt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25" dirty="0">
                <a:latin typeface="AcuminProSemiCond-Medium"/>
                <a:cs typeface="AcuminProSemiCond-Medium"/>
              </a:rPr>
              <a:t>ut </a:t>
            </a:r>
            <a:r>
              <a:rPr sz="1350" dirty="0">
                <a:latin typeface="AcuminProSemiCond-Medium"/>
                <a:cs typeface="AcuminProSemiCond-Medium"/>
              </a:rPr>
              <a:t>laoreet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dolore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magna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aliquam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erat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volutpat.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wisi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20" dirty="0">
                <a:latin typeface="AcuminProSemiCond-Medium"/>
                <a:cs typeface="AcuminProSemiCond-Medium"/>
              </a:rPr>
              <a:t>enim </a:t>
            </a:r>
            <a:r>
              <a:rPr sz="1350" dirty="0">
                <a:latin typeface="AcuminProSemiCond-Medium"/>
                <a:cs typeface="AcuminProSemiCond-Medium"/>
              </a:rPr>
              <a:t>ad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minim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veniam,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quis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nostrud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exerci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tation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ullamcorper </a:t>
            </a:r>
            <a:r>
              <a:rPr sz="1350" dirty="0">
                <a:latin typeface="AcuminProSemiCond-Medium"/>
                <a:cs typeface="AcuminProSemiCond-Medium"/>
              </a:rPr>
              <a:t>suscipit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lobortis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nisl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aliquip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ex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ea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commodo </a:t>
            </a:r>
            <a:r>
              <a:rPr sz="1350" dirty="0">
                <a:latin typeface="AcuminProSemiCond-Medium"/>
                <a:cs typeface="AcuminProSemiCond-Medium"/>
              </a:rPr>
              <a:t>consequat.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Duis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autem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iriure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in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hendrerit</a:t>
            </a:r>
            <a:r>
              <a:rPr sz="1350" spc="50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in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vulputate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velit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esse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molestie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consequat,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illum </a:t>
            </a:r>
            <a:r>
              <a:rPr sz="1350" dirty="0">
                <a:latin typeface="AcuminProSemiCond-Medium"/>
                <a:cs typeface="AcuminProSemiCond-Medium"/>
              </a:rPr>
              <a:t>dolore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feugiat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nulla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facilisis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at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vero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eros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et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accumsan </a:t>
            </a:r>
            <a:r>
              <a:rPr sz="1350" dirty="0">
                <a:latin typeface="AcuminProSemiCond-Medium"/>
                <a:cs typeface="AcuminProSemiCond-Medium"/>
              </a:rPr>
              <a:t>et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iusto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odio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dignissim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qui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blandit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praesent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luptatum</a:t>
            </a:r>
            <a:r>
              <a:rPr sz="1350" spc="50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zzril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delenit.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wisi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enim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minim.</a:t>
            </a:r>
            <a:endParaRPr sz="1350" dirty="0">
              <a:latin typeface="AcuminProSemiCond-Medium"/>
              <a:cs typeface="AcuminProSemiCond-Medium"/>
            </a:endParaRPr>
          </a:p>
        </p:txBody>
      </p:sp>
      <p:sp>
        <p:nvSpPr>
          <p:cNvPr id="4" name="Chart heading box"/>
          <p:cNvSpPr txBox="1"/>
          <p:nvPr/>
        </p:nvSpPr>
        <p:spPr>
          <a:xfrm>
            <a:off x="15045731" y="5167707"/>
            <a:ext cx="4535170" cy="500137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45720" rIns="0" bIns="0" rtlCol="0">
            <a:spAutoFit/>
          </a:bodyPr>
          <a:lstStyle/>
          <a:p>
            <a:pPr marL="383540">
              <a:lnSpc>
                <a:spcPct val="100000"/>
              </a:lnSpc>
              <a:spcBef>
                <a:spcPts val="360"/>
              </a:spcBef>
            </a:pPr>
            <a:endParaRPr sz="2950" dirty="0">
              <a:latin typeface="United Sans Cd Bd"/>
              <a:cs typeface="United Sans Cd Bd"/>
            </a:endParaRPr>
          </a:p>
        </p:txBody>
      </p:sp>
      <p:sp>
        <p:nvSpPr>
          <p:cNvPr id="22" name="Chart heading">
            <a:extLst>
              <a:ext uri="{FF2B5EF4-FFF2-40B4-BE49-F238E27FC236}">
                <a16:creationId xmlns:a16="http://schemas.microsoft.com/office/drawing/2014/main" id="{E1AB7C48-A6DB-9FF5-A60C-908979BFFFDD}"/>
              </a:ext>
            </a:extLst>
          </p:cNvPr>
          <p:cNvSpPr txBox="1"/>
          <p:nvPr/>
        </p:nvSpPr>
        <p:spPr>
          <a:xfrm>
            <a:off x="15033031" y="5178102"/>
            <a:ext cx="4522580" cy="46294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  <a:tabLst>
                <a:tab pos="1715135" algn="l"/>
                <a:tab pos="3514725" algn="l"/>
                <a:tab pos="4308475" algn="l"/>
              </a:tabLst>
            </a:pPr>
            <a:r>
              <a:rPr lang="en-US" sz="2900" b="1" dirty="0">
                <a:solidFill>
                  <a:schemeClr val="bg1"/>
                </a:solidFill>
                <a:latin typeface="United Sans Cd Bd"/>
                <a:cs typeface="United Sans Cd Bd"/>
              </a:rPr>
              <a:t>HEADING FOR CHART/DIAGRAM</a:t>
            </a:r>
            <a:endParaRPr sz="2900" dirty="0">
              <a:solidFill>
                <a:schemeClr val="bg1"/>
              </a:solidFill>
              <a:latin typeface="United Sans Cd Bd"/>
              <a:cs typeface="United Sans Cd Bd"/>
            </a:endParaRPr>
          </a:p>
        </p:txBody>
      </p:sp>
      <p:sp>
        <p:nvSpPr>
          <p:cNvPr id="6" name="Chart box"/>
          <p:cNvSpPr/>
          <p:nvPr/>
        </p:nvSpPr>
        <p:spPr>
          <a:xfrm>
            <a:off x="15053876" y="5757055"/>
            <a:ext cx="4518660" cy="2856230"/>
          </a:xfrm>
          <a:custGeom>
            <a:avLst/>
            <a:gdLst/>
            <a:ahLst/>
            <a:cxnLst/>
            <a:rect l="l" t="t" r="r" b="b"/>
            <a:pathLst>
              <a:path w="4518659" h="2856229">
                <a:moveTo>
                  <a:pt x="0" y="2856062"/>
                </a:moveTo>
                <a:lnTo>
                  <a:pt x="4518536" y="2856062"/>
                </a:lnTo>
                <a:lnTo>
                  <a:pt x="4518536" y="0"/>
                </a:lnTo>
                <a:lnTo>
                  <a:pt x="0" y="0"/>
                </a:lnTo>
                <a:lnTo>
                  <a:pt x="0" y="2856062"/>
                </a:lnTo>
                <a:close/>
              </a:path>
            </a:pathLst>
          </a:custGeom>
          <a:ln w="16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ection 3 head"/>
          <p:cNvSpPr txBox="1"/>
          <p:nvPr/>
        </p:nvSpPr>
        <p:spPr>
          <a:xfrm>
            <a:off x="15024885" y="8827944"/>
            <a:ext cx="4530725" cy="981166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12700" marR="812800">
              <a:lnSpc>
                <a:spcPct val="75900"/>
              </a:lnSpc>
              <a:spcBef>
                <a:spcPts val="1110"/>
              </a:spcBef>
            </a:pPr>
            <a:r>
              <a:rPr sz="3450" b="1" i="1" dirty="0">
                <a:latin typeface="AcuminProExtraCond-BlackItalic"/>
                <a:cs typeface="AcuminProExtraCond-BlackItalic"/>
              </a:rPr>
              <a:t>SECTION</a:t>
            </a:r>
            <a:r>
              <a:rPr sz="3450" b="1" i="1" spc="25" dirty="0">
                <a:latin typeface="AcuminProExtraCond-BlackItalic"/>
                <a:cs typeface="AcuminProExtraCond-BlackItalic"/>
              </a:rPr>
              <a:t> </a:t>
            </a:r>
            <a:r>
              <a:rPr sz="3450" b="1" i="1" dirty="0">
                <a:latin typeface="AcuminProExtraCond-BlackItalic"/>
                <a:cs typeface="AcuminProExtraCond-BlackItalic"/>
              </a:rPr>
              <a:t>HEADING</a:t>
            </a:r>
            <a:r>
              <a:rPr sz="3450" b="1" i="1" spc="25" dirty="0">
                <a:latin typeface="AcuminProExtraCond-BlackItalic"/>
                <a:cs typeface="AcuminProExtraCond-BlackItalic"/>
              </a:rPr>
              <a:t> </a:t>
            </a:r>
            <a:r>
              <a:rPr sz="3450" b="1" i="1" dirty="0">
                <a:latin typeface="AcuminProExtraCond-BlackItalic"/>
                <a:cs typeface="AcuminProExtraCond-BlackItalic"/>
              </a:rPr>
              <a:t>GOES</a:t>
            </a:r>
            <a:r>
              <a:rPr sz="3450" b="1" i="1" spc="25" dirty="0">
                <a:latin typeface="AcuminProExtraCond-BlackItalic"/>
                <a:cs typeface="AcuminProExtraCond-BlackItalic"/>
              </a:rPr>
              <a:t> </a:t>
            </a:r>
            <a:r>
              <a:rPr sz="3450" b="1" i="1" spc="-20" dirty="0">
                <a:latin typeface="AcuminProExtraCond-BlackItalic"/>
                <a:cs typeface="AcuminProExtraCond-BlackItalic"/>
              </a:rPr>
              <a:t>HERE </a:t>
            </a:r>
            <a:r>
              <a:rPr sz="3450" b="1" i="1" dirty="0">
                <a:latin typeface="AcuminProExtraCond-BlackItalic"/>
                <a:cs typeface="AcuminProExtraCond-BlackItalic"/>
              </a:rPr>
              <a:t>ONE</a:t>
            </a:r>
            <a:r>
              <a:rPr sz="3450" b="1" i="1" spc="15" dirty="0">
                <a:latin typeface="AcuminProExtraCond-BlackItalic"/>
                <a:cs typeface="AcuminProExtraCond-BlackItalic"/>
              </a:rPr>
              <a:t> </a:t>
            </a:r>
            <a:r>
              <a:rPr sz="3450" b="1" i="1" dirty="0">
                <a:latin typeface="AcuminProExtraCond-BlackItalic"/>
                <a:cs typeface="AcuminProExtraCond-BlackItalic"/>
              </a:rPr>
              <a:t>OR</a:t>
            </a:r>
            <a:r>
              <a:rPr sz="3450" b="1" i="1" spc="20" dirty="0">
                <a:latin typeface="AcuminProExtraCond-BlackItalic"/>
                <a:cs typeface="AcuminProExtraCond-BlackItalic"/>
              </a:rPr>
              <a:t> </a:t>
            </a:r>
            <a:r>
              <a:rPr sz="3450" b="1" i="1" dirty="0">
                <a:latin typeface="AcuminProExtraCond-BlackItalic"/>
                <a:cs typeface="AcuminProExtraCond-BlackItalic"/>
              </a:rPr>
              <a:t>TWO</a:t>
            </a:r>
            <a:r>
              <a:rPr sz="3450" b="1" i="1" spc="15" dirty="0">
                <a:latin typeface="AcuminProExtraCond-BlackItalic"/>
                <a:cs typeface="AcuminProExtraCond-BlackItalic"/>
              </a:rPr>
              <a:t> </a:t>
            </a:r>
            <a:r>
              <a:rPr sz="3450" b="1" i="1" spc="-10" dirty="0">
                <a:latin typeface="AcuminProExtraCond-BlackItalic"/>
                <a:cs typeface="AcuminProExtraCond-BlackItalic"/>
              </a:rPr>
              <a:t>LINE</a:t>
            </a:r>
            <a:r>
              <a:rPr lang="en-US" sz="3450" b="1" i="1" spc="-10" dirty="0">
                <a:latin typeface="AcuminProExtraCond-BlackItalic"/>
                <a:cs typeface="AcuminProExtraCond-BlackItalic"/>
              </a:rPr>
              <a:t>S</a:t>
            </a:r>
          </a:p>
        </p:txBody>
      </p:sp>
      <p:sp>
        <p:nvSpPr>
          <p:cNvPr id="21" name="Section 3 text">
            <a:extLst>
              <a:ext uri="{FF2B5EF4-FFF2-40B4-BE49-F238E27FC236}">
                <a16:creationId xmlns:a16="http://schemas.microsoft.com/office/drawing/2014/main" id="{FD7B6E42-D3F3-43B0-46C6-9DE3499AC3B2}"/>
              </a:ext>
            </a:extLst>
          </p:cNvPr>
          <p:cNvSpPr txBox="1"/>
          <p:nvPr/>
        </p:nvSpPr>
        <p:spPr>
          <a:xfrm>
            <a:off x="15053876" y="9721619"/>
            <a:ext cx="4530725" cy="4941353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12700" marR="43180">
              <a:lnSpc>
                <a:spcPct val="104600"/>
              </a:lnSpc>
              <a:spcBef>
                <a:spcPts val="630"/>
              </a:spcBef>
            </a:pPr>
            <a:r>
              <a:rPr sz="1350" dirty="0">
                <a:latin typeface="AcuminProSemiCond-Medium"/>
                <a:cs typeface="AcuminProSemiCond-Medium"/>
              </a:rPr>
              <a:t>Approximately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180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words.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Lorem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ipsum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sit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amet, </a:t>
            </a:r>
            <a:r>
              <a:rPr sz="1350" dirty="0">
                <a:latin typeface="AcuminProSemiCond-Medium"/>
                <a:cs typeface="AcuminProSemiCond-Medium"/>
              </a:rPr>
              <a:t>consectetuer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adipiscing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elit,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sed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diam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nonummy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spc="-20" dirty="0">
                <a:latin typeface="AcuminProSemiCond-Medium"/>
                <a:cs typeface="AcuminProSemiCond-Medium"/>
              </a:rPr>
              <a:t>nibh </a:t>
            </a:r>
            <a:r>
              <a:rPr sz="1350" dirty="0">
                <a:latin typeface="AcuminProSemiCond-Medium"/>
                <a:cs typeface="AcuminProSemiCond-Medium"/>
              </a:rPr>
              <a:t>euismod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tincidunt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laoreet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dolore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magna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aliquam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20" dirty="0">
                <a:latin typeface="AcuminProSemiCond-Medium"/>
                <a:cs typeface="AcuminProSemiCond-Medium"/>
              </a:rPr>
              <a:t>erat </a:t>
            </a:r>
            <a:r>
              <a:rPr sz="1350" dirty="0">
                <a:latin typeface="AcuminProSemiCond-Medium"/>
                <a:cs typeface="AcuminProSemiCond-Medium"/>
              </a:rPr>
              <a:t>volutpat.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wisi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enim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minim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veniam,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quis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nostrud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exerci </a:t>
            </a:r>
            <a:r>
              <a:rPr sz="1350" dirty="0">
                <a:latin typeface="AcuminProSemiCond-Medium"/>
                <a:cs typeface="AcuminProSemiCond-Medium"/>
              </a:rPr>
              <a:t>tation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ullamcorper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suscipit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lobortis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nisl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aliquip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ex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25" dirty="0">
                <a:latin typeface="AcuminProSemiCond-Medium"/>
                <a:cs typeface="AcuminProSemiCond-Medium"/>
              </a:rPr>
              <a:t>ea </a:t>
            </a:r>
            <a:r>
              <a:rPr sz="1350" dirty="0">
                <a:latin typeface="AcuminProSemiCond-Medium"/>
                <a:cs typeface="AcuminProSemiCond-Medium"/>
              </a:rPr>
              <a:t>commodo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consequat.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Duis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autem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iriure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25" dirty="0">
                <a:latin typeface="AcuminProSemiCond-Medium"/>
                <a:cs typeface="AcuminProSemiCond-Medium"/>
              </a:rPr>
              <a:t>in </a:t>
            </a:r>
            <a:r>
              <a:rPr sz="1350" dirty="0">
                <a:latin typeface="AcuminProSemiCond-Medium"/>
                <a:cs typeface="AcuminProSemiCond-Medium"/>
              </a:rPr>
              <a:t>hendrerit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in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vulputate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velit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esse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molestie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consequat,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illum </a:t>
            </a:r>
            <a:r>
              <a:rPr sz="1350" dirty="0">
                <a:latin typeface="AcuminProSemiCond-Medium"/>
                <a:cs typeface="AcuminProSemiCond-Medium"/>
              </a:rPr>
              <a:t>dolore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feugiat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nulla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facilisis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at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vero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eros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et</a:t>
            </a:r>
            <a:r>
              <a:rPr sz="1350" spc="2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accumsan</a:t>
            </a:r>
            <a:endParaRPr sz="1350" dirty="0">
              <a:latin typeface="AcuminProSemiCond-Medium"/>
              <a:cs typeface="AcuminProSemiCond-Medium"/>
            </a:endParaRPr>
          </a:p>
          <a:p>
            <a:pPr marL="12700" marR="317500">
              <a:lnSpc>
                <a:spcPct val="104600"/>
              </a:lnSpc>
            </a:pPr>
            <a:r>
              <a:rPr sz="1350" dirty="0">
                <a:latin typeface="AcuminProSemiCond-Medium"/>
                <a:cs typeface="AcuminProSemiCond-Medium"/>
              </a:rPr>
              <a:t>et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iusto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odio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dignissim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qui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blandit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praesent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luptatum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zzril delenit.</a:t>
            </a:r>
            <a:endParaRPr sz="1350" dirty="0">
              <a:latin typeface="AcuminProSemiCond-Medium"/>
              <a:cs typeface="AcuminProSemiCond-Medium"/>
            </a:endParaRPr>
          </a:p>
          <a:p>
            <a:pPr marL="12700" marR="71755" indent="208915">
              <a:lnSpc>
                <a:spcPct val="104600"/>
              </a:lnSpc>
            </a:pPr>
            <a:r>
              <a:rPr sz="1350" dirty="0">
                <a:latin typeface="AcuminProSemiCond-Medium"/>
                <a:cs typeface="AcuminProSemiCond-Medium"/>
              </a:rPr>
              <a:t>Lorem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ipsum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sit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amet,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consectetuer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adipiscing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elit, </a:t>
            </a:r>
            <a:r>
              <a:rPr sz="1350" dirty="0">
                <a:latin typeface="AcuminProSemiCond-Medium"/>
                <a:cs typeface="AcuminProSemiCond-Medium"/>
              </a:rPr>
              <a:t>sed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diam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nonummy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nibh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euismod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tincidunt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laoreet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dolore </a:t>
            </a:r>
            <a:r>
              <a:rPr sz="1350" dirty="0">
                <a:latin typeface="AcuminProSemiCond-Medium"/>
                <a:cs typeface="AcuminProSemiCond-Medium"/>
              </a:rPr>
              <a:t>magna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aliquam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erat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volutpat.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wisi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enim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minim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veniam, </a:t>
            </a:r>
            <a:r>
              <a:rPr sz="1350" dirty="0">
                <a:latin typeface="AcuminProSemiCond-Medium"/>
                <a:cs typeface="AcuminProSemiCond-Medium"/>
              </a:rPr>
              <a:t>quis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nostrud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exerci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tation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ullamcorper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suscipit</a:t>
            </a:r>
            <a:r>
              <a:rPr sz="1350" spc="5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lobortis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spc="-20" dirty="0">
                <a:latin typeface="AcuminProSemiCond-Medium"/>
                <a:cs typeface="AcuminProSemiCond-Medium"/>
              </a:rPr>
              <a:t>nisl</a:t>
            </a:r>
            <a:r>
              <a:rPr sz="1350" spc="50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aliquip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ex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ea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commodo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consequat.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Duis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autem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spc="-25" dirty="0">
                <a:latin typeface="AcuminProSemiCond-Medium"/>
                <a:cs typeface="AcuminProSemiCond-Medium"/>
              </a:rPr>
              <a:t>eum </a:t>
            </a:r>
            <a:r>
              <a:rPr sz="1350" dirty="0">
                <a:latin typeface="AcuminProSemiCond-Medium"/>
                <a:cs typeface="AcuminProSemiCond-Medium"/>
              </a:rPr>
              <a:t>iriure</a:t>
            </a:r>
            <a:r>
              <a:rPr sz="1350" spc="2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in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hendrerit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in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vulputate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velit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esse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molestie </a:t>
            </a:r>
            <a:r>
              <a:rPr sz="1350" dirty="0">
                <a:latin typeface="AcuminProSemiCond-Medium"/>
                <a:cs typeface="AcuminProSemiCond-Medium"/>
              </a:rPr>
              <a:t>consequat,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vel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illum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dolore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feugiat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nulla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facilisis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20" dirty="0">
                <a:latin typeface="AcuminProSemiCond-Medium"/>
                <a:cs typeface="AcuminProSemiCond-Medium"/>
              </a:rPr>
              <a:t>vero</a:t>
            </a:r>
            <a:endParaRPr sz="1350" dirty="0">
              <a:latin typeface="AcuminProSemiCond-Medium"/>
              <a:cs typeface="AcuminProSemiCond-Medium"/>
            </a:endParaRPr>
          </a:p>
          <a:p>
            <a:pPr marL="12700" marR="5080">
              <a:lnSpc>
                <a:spcPct val="104600"/>
              </a:lnSpc>
            </a:pPr>
            <a:r>
              <a:rPr sz="1350" dirty="0">
                <a:latin typeface="AcuminProSemiCond-Medium"/>
                <a:cs typeface="AcuminProSemiCond-Medium"/>
              </a:rPr>
              <a:t>eros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accumsan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iusto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odio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dignissim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qui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blandit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praesent </a:t>
            </a:r>
            <a:r>
              <a:rPr sz="1350" dirty="0">
                <a:latin typeface="AcuminProSemiCond-Medium"/>
                <a:cs typeface="AcuminProSemiCond-Medium"/>
              </a:rPr>
              <a:t>luptatum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zzril</a:t>
            </a:r>
            <a:r>
              <a:rPr sz="1350" spc="4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delenit.</a:t>
            </a:r>
            <a:endParaRPr sz="1350" dirty="0">
              <a:latin typeface="AcuminProSemiCond-Medium"/>
              <a:cs typeface="AcuminProSemiCond-Medium"/>
            </a:endParaRPr>
          </a:p>
          <a:p>
            <a:pPr marL="12700" marR="71755" indent="208915">
              <a:lnSpc>
                <a:spcPct val="104600"/>
              </a:lnSpc>
            </a:pPr>
            <a:r>
              <a:rPr sz="1350" dirty="0">
                <a:latin typeface="AcuminProSemiCond-Medium"/>
                <a:cs typeface="AcuminProSemiCond-Medium"/>
              </a:rPr>
              <a:t>Lorem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ipsum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dolor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sit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amet,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consectetuer</a:t>
            </a:r>
            <a:r>
              <a:rPr sz="1350" spc="5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adipiscing</a:t>
            </a:r>
            <a:r>
              <a:rPr sz="1350" spc="6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elit, </a:t>
            </a:r>
            <a:r>
              <a:rPr sz="1350" dirty="0">
                <a:latin typeface="AcuminProSemiCond-Medium"/>
                <a:cs typeface="AcuminProSemiCond-Medium"/>
              </a:rPr>
              <a:t>sed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diam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nonummy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nibh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euismod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tincidunt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4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laoreet</a:t>
            </a:r>
            <a:r>
              <a:rPr sz="1350" spc="35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dolore </a:t>
            </a:r>
            <a:r>
              <a:rPr sz="1350" dirty="0">
                <a:latin typeface="AcuminProSemiCond-Medium"/>
                <a:cs typeface="AcuminProSemiCond-Medium"/>
              </a:rPr>
              <a:t>magna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aliquam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erat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volutpat.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Ut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wisi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enim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dirty="0">
                <a:latin typeface="AcuminProSemiCond-Medium"/>
                <a:cs typeface="AcuminProSemiCond-Medium"/>
              </a:rPr>
              <a:t>ad</a:t>
            </a:r>
            <a:r>
              <a:rPr sz="1350" spc="30" dirty="0">
                <a:latin typeface="AcuminProSemiCond-Medium"/>
                <a:cs typeface="AcuminProSemiCond-Medium"/>
              </a:rPr>
              <a:t> </a:t>
            </a:r>
            <a:r>
              <a:rPr sz="1350" spc="-10" dirty="0">
                <a:latin typeface="AcuminProSemiCond-Medium"/>
                <a:cs typeface="AcuminProSemiCond-Medium"/>
              </a:rPr>
              <a:t>minim.</a:t>
            </a:r>
            <a:endParaRPr sz="1350" dirty="0">
              <a:latin typeface="AcuminProSemiCond-Medium"/>
              <a:cs typeface="AcuminProSemiCond-Medium"/>
            </a:endParaRPr>
          </a:p>
        </p:txBody>
      </p:sp>
      <p:sp>
        <p:nvSpPr>
          <p:cNvPr id="19" name="Contributors text"/>
          <p:cNvSpPr txBox="1"/>
          <p:nvPr/>
        </p:nvSpPr>
        <p:spPr>
          <a:xfrm>
            <a:off x="15033031" y="3360515"/>
            <a:ext cx="4446270" cy="152590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4600"/>
              </a:lnSpc>
              <a:spcBef>
                <a:spcPts val="50"/>
              </a:spcBef>
            </a:pPr>
            <a:r>
              <a:rPr sz="1350" i="1" dirty="0">
                <a:latin typeface="AcuminProSemiCond-MediumItalic"/>
                <a:cs typeface="AcuminProSemiCond-MediumItalic"/>
              </a:rPr>
              <a:t>50</a:t>
            </a:r>
            <a:r>
              <a:rPr sz="1350" i="1" spc="60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words.</a:t>
            </a:r>
            <a:r>
              <a:rPr sz="1350" i="1" spc="60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Contributors</a:t>
            </a:r>
            <a:r>
              <a:rPr sz="1350" i="1" spc="60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or</a:t>
            </a:r>
            <a:r>
              <a:rPr sz="1350" i="1" spc="60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more</a:t>
            </a:r>
            <a:r>
              <a:rPr sz="1350" i="1" spc="60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information.</a:t>
            </a:r>
            <a:r>
              <a:rPr sz="1350" i="1" spc="65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Amet</a:t>
            </a:r>
            <a:r>
              <a:rPr sz="1350" i="1" spc="60" dirty="0">
                <a:latin typeface="AcuminProSemiCond-MediumItalic"/>
                <a:cs typeface="AcuminProSemiCond-MediumItalic"/>
              </a:rPr>
              <a:t> </a:t>
            </a:r>
            <a:r>
              <a:rPr sz="1350" i="1" spc="-10" dirty="0">
                <a:latin typeface="AcuminProSemiCond-MediumItalic"/>
                <a:cs typeface="AcuminProSemiCond-MediumItalic"/>
              </a:rPr>
              <a:t>adipiscing </a:t>
            </a:r>
            <a:r>
              <a:rPr sz="1350" i="1" dirty="0">
                <a:latin typeface="AcuminProSemiCond-MediumItalic"/>
                <a:cs typeface="AcuminProSemiCond-MediumItalic"/>
              </a:rPr>
              <a:t>elit,</a:t>
            </a:r>
            <a:r>
              <a:rPr sz="1350" i="1" spc="50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seddiam</a:t>
            </a:r>
            <a:r>
              <a:rPr sz="1350" i="1" spc="55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nonummy</a:t>
            </a:r>
            <a:r>
              <a:rPr sz="1350" i="1" spc="55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nibh</a:t>
            </a:r>
            <a:r>
              <a:rPr sz="1350" i="1" spc="55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euismod</a:t>
            </a:r>
            <a:r>
              <a:rPr sz="1350" i="1" spc="55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tincidunt</a:t>
            </a:r>
            <a:r>
              <a:rPr sz="1350" i="1" spc="55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ut</a:t>
            </a:r>
            <a:r>
              <a:rPr sz="1350" i="1" spc="50" dirty="0">
                <a:latin typeface="AcuminProSemiCond-MediumItalic"/>
                <a:cs typeface="AcuminProSemiCond-MediumItalic"/>
              </a:rPr>
              <a:t> </a:t>
            </a:r>
            <a:r>
              <a:rPr sz="1350" i="1" spc="-10" dirty="0">
                <a:latin typeface="AcuminProSemiCond-MediumItalic"/>
                <a:cs typeface="AcuminProSemiCond-MediumItalic"/>
              </a:rPr>
              <a:t>laoreet </a:t>
            </a:r>
            <a:r>
              <a:rPr sz="1350" i="1" dirty="0">
                <a:latin typeface="AcuminProSemiCond-MediumItalic"/>
                <a:cs typeface="AcuminProSemiCond-MediumItalic"/>
              </a:rPr>
              <a:t>dolore</a:t>
            </a:r>
            <a:r>
              <a:rPr sz="1350" i="1" spc="45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magna</a:t>
            </a:r>
            <a:r>
              <a:rPr sz="1350" i="1" spc="45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aliquam</a:t>
            </a:r>
            <a:r>
              <a:rPr sz="1350" i="1" spc="45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erat</a:t>
            </a:r>
            <a:r>
              <a:rPr sz="1350" i="1" spc="50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volutpat.</a:t>
            </a:r>
            <a:r>
              <a:rPr sz="1350" i="1" spc="45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Ut</a:t>
            </a:r>
            <a:r>
              <a:rPr sz="1350" i="1" spc="45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wisi</a:t>
            </a:r>
            <a:r>
              <a:rPr sz="1350" i="1" spc="50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enimad</a:t>
            </a:r>
            <a:r>
              <a:rPr sz="1350" i="1" spc="45" dirty="0">
                <a:latin typeface="AcuminProSemiCond-MediumItalic"/>
                <a:cs typeface="AcuminProSemiCond-MediumItalic"/>
              </a:rPr>
              <a:t> </a:t>
            </a:r>
            <a:r>
              <a:rPr sz="1350" i="1" spc="-10" dirty="0">
                <a:latin typeface="AcuminProSemiCond-MediumItalic"/>
                <a:cs typeface="AcuminProSemiCond-MediumItalic"/>
              </a:rPr>
              <a:t>minim </a:t>
            </a:r>
            <a:r>
              <a:rPr sz="1350" i="1" dirty="0">
                <a:latin typeface="AcuminProSemiCond-MediumItalic"/>
                <a:cs typeface="AcuminProSemiCond-MediumItalic"/>
              </a:rPr>
              <a:t>veniam,</a:t>
            </a:r>
            <a:r>
              <a:rPr sz="1350" i="1" spc="45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quis</a:t>
            </a:r>
            <a:r>
              <a:rPr sz="1350" i="1" spc="50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nostrud</a:t>
            </a:r>
            <a:r>
              <a:rPr sz="1350" i="1" spc="50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exerci</a:t>
            </a:r>
            <a:r>
              <a:rPr sz="1350" i="1" spc="50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tation</a:t>
            </a:r>
            <a:r>
              <a:rPr sz="1350" i="1" spc="50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suscipit</a:t>
            </a:r>
            <a:r>
              <a:rPr sz="1350" i="1" spc="50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lobortis</a:t>
            </a:r>
            <a:r>
              <a:rPr sz="1350" i="1" spc="50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nisl</a:t>
            </a:r>
            <a:r>
              <a:rPr sz="1350" i="1" spc="50" dirty="0">
                <a:latin typeface="AcuminProSemiCond-MediumItalic"/>
                <a:cs typeface="AcuminProSemiCond-MediumItalic"/>
              </a:rPr>
              <a:t> </a:t>
            </a:r>
            <a:r>
              <a:rPr sz="1350" i="1" spc="-10" dirty="0">
                <a:latin typeface="AcuminProSemiCond-MediumItalic"/>
                <a:cs typeface="AcuminProSemiCond-MediumItalic"/>
              </a:rPr>
              <a:t>aliquip </a:t>
            </a:r>
            <a:r>
              <a:rPr sz="1350" i="1" dirty="0">
                <a:latin typeface="AcuminProSemiCond-MediumItalic"/>
                <a:cs typeface="AcuminProSemiCond-MediumItalic"/>
              </a:rPr>
              <a:t>exea</a:t>
            </a:r>
            <a:r>
              <a:rPr sz="1350" i="1" spc="45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consequat</a:t>
            </a:r>
            <a:r>
              <a:rPr sz="1350" i="1" spc="50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duis</a:t>
            </a:r>
            <a:r>
              <a:rPr sz="1350" i="1" spc="50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autem.</a:t>
            </a:r>
            <a:r>
              <a:rPr sz="1350" i="1" spc="50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met</a:t>
            </a:r>
            <a:r>
              <a:rPr sz="1350" i="1" spc="45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adipiscing</a:t>
            </a:r>
            <a:r>
              <a:rPr sz="1350" i="1" spc="50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elit,</a:t>
            </a:r>
            <a:r>
              <a:rPr sz="1350" i="1" spc="50" dirty="0">
                <a:latin typeface="AcuminProSemiCond-MediumItalic"/>
                <a:cs typeface="AcuminProSemiCond-MediumItalic"/>
              </a:rPr>
              <a:t> </a:t>
            </a:r>
            <a:r>
              <a:rPr sz="1350" i="1" spc="-10" dirty="0">
                <a:latin typeface="AcuminProSemiCond-MediumItalic"/>
                <a:cs typeface="AcuminProSemiCond-MediumItalic"/>
              </a:rPr>
              <a:t>seddiam </a:t>
            </a:r>
            <a:r>
              <a:rPr sz="1350" i="1" dirty="0">
                <a:latin typeface="AcuminProSemiCond-MediumItalic"/>
                <a:cs typeface="AcuminProSemiCond-MediumItalic"/>
              </a:rPr>
              <a:t>nonummy</a:t>
            </a:r>
            <a:r>
              <a:rPr sz="1350" i="1" spc="45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nibh</a:t>
            </a:r>
            <a:r>
              <a:rPr sz="1350" i="1" spc="45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euismod</a:t>
            </a:r>
            <a:r>
              <a:rPr sz="1350" i="1" spc="45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tincidunt</a:t>
            </a:r>
            <a:r>
              <a:rPr sz="1350" i="1" spc="45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ut</a:t>
            </a:r>
            <a:r>
              <a:rPr sz="1350" i="1" spc="45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laoreet</a:t>
            </a:r>
            <a:r>
              <a:rPr sz="1350" i="1" spc="45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dolore</a:t>
            </a:r>
            <a:r>
              <a:rPr sz="1350" i="1" spc="45" dirty="0">
                <a:latin typeface="AcuminProSemiCond-MediumItalic"/>
                <a:cs typeface="AcuminProSemiCond-MediumItalic"/>
              </a:rPr>
              <a:t> </a:t>
            </a:r>
            <a:r>
              <a:rPr sz="1350" i="1" spc="-20" dirty="0">
                <a:latin typeface="AcuminProSemiCond-MediumItalic"/>
                <a:cs typeface="AcuminProSemiCond-MediumItalic"/>
              </a:rPr>
              <a:t>magna </a:t>
            </a:r>
            <a:r>
              <a:rPr sz="1350" i="1" dirty="0">
                <a:latin typeface="AcuminProSemiCond-MediumItalic"/>
                <a:cs typeface="AcuminProSemiCond-MediumItalic"/>
              </a:rPr>
              <a:t>aliquam</a:t>
            </a:r>
            <a:r>
              <a:rPr sz="1350" i="1" spc="30" dirty="0">
                <a:latin typeface="AcuminProSemiCond-MediumItalic"/>
                <a:cs typeface="AcuminProSemiCond-MediumItalic"/>
              </a:rPr>
              <a:t> </a:t>
            </a:r>
            <a:r>
              <a:rPr sz="1350" i="1" dirty="0">
                <a:latin typeface="AcuminProSemiCond-MediumItalic"/>
                <a:cs typeface="AcuminProSemiCond-MediumItalic"/>
              </a:rPr>
              <a:t>erat</a:t>
            </a:r>
            <a:r>
              <a:rPr sz="1350" i="1" spc="30" dirty="0">
                <a:latin typeface="AcuminProSemiCond-MediumItalic"/>
                <a:cs typeface="AcuminProSemiCond-MediumItalic"/>
              </a:rPr>
              <a:t> </a:t>
            </a:r>
            <a:r>
              <a:rPr sz="1350" i="1" spc="-10" dirty="0">
                <a:latin typeface="AcuminProSemiCond-MediumItalic"/>
                <a:cs typeface="AcuminProSemiCond-MediumItalic"/>
              </a:rPr>
              <a:t>volutpat.</a:t>
            </a:r>
            <a:endParaRPr sz="1350" dirty="0">
              <a:latin typeface="AcuminProSemiCond-MediumItalic"/>
              <a:cs typeface="AcuminProSemiCond-MediumItalic"/>
            </a:endParaRPr>
          </a:p>
        </p:txBody>
      </p:sp>
      <p:sp>
        <p:nvSpPr>
          <p:cNvPr id="18" name="Vertical line 1"/>
          <p:cNvSpPr/>
          <p:nvPr/>
        </p:nvSpPr>
        <p:spPr>
          <a:xfrm>
            <a:off x="5386107" y="5167704"/>
            <a:ext cx="0" cy="9387205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Vertical line 2"/>
          <p:cNvSpPr/>
          <p:nvPr/>
        </p:nvSpPr>
        <p:spPr>
          <a:xfrm>
            <a:off x="14712292" y="5167704"/>
            <a:ext cx="0" cy="9387205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-Poster-3 Sections-36x48.potx" id="{DE13E802-7765-544E-B726-98C1418A44E6}" vid="{8FE8B9EF-8E10-5F4D-9F42-3CF683A01E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Research-Poster-3 Sections-36x48</Template>
  <TotalTime>3</TotalTime>
  <Words>855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Acumin Pro ExtraCondensed</vt:lpstr>
      <vt:lpstr>Acumin Pro SemiCondensed</vt:lpstr>
      <vt:lpstr>AcuminProExtraCond-BlackItalic</vt:lpstr>
      <vt:lpstr>AcuminProSemiCond-Medium</vt:lpstr>
      <vt:lpstr>AcuminProSemiCond-MediumItalic</vt:lpstr>
      <vt:lpstr>Calibri</vt:lpstr>
      <vt:lpstr>United Sans Cd Bd</vt:lpstr>
      <vt:lpstr>Office Theme</vt:lpstr>
      <vt:lpstr>RESEARCH TITLE GOES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TITLE GOES HERE</dc:title>
  <dc:creator>Nicole Elizabeth Gilles</dc:creator>
  <cp:lastModifiedBy>Nicole Elizabeth Gilles</cp:lastModifiedBy>
  <cp:revision>1</cp:revision>
  <dcterms:created xsi:type="dcterms:W3CDTF">2023-03-07T15:32:32Z</dcterms:created>
  <dcterms:modified xsi:type="dcterms:W3CDTF">2023-03-07T15:36:27Z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2023-02-21T00:00:00Z</vt:filetime>
  </property>
  <property fmtid="{D5CDD505-2E9C-101B-9397-08002B2CF9AE}" pid="5" name="Producer">
    <vt:lpwstr>Adobe PDF Library 16.0.7</vt:lpwstr>
  </property>
  <property fmtid="{D5CDD505-2E9C-101B-9397-08002B2CF9AE}" pid="6" name="MSIP_Label_4044bd30-2ed7-4c9d-9d12-46200872a97b_Enabled">
    <vt:lpwstr>true</vt:lpwstr>
  </property>
  <property fmtid="{D5CDD505-2E9C-101B-9397-08002B2CF9AE}" pid="7" name="MSIP_Label_4044bd30-2ed7-4c9d-9d12-46200872a97b_SetDate">
    <vt:lpwstr>2023-02-21T14:31:56Z</vt:lpwstr>
  </property>
  <property fmtid="{D5CDD505-2E9C-101B-9397-08002B2CF9AE}" pid="8" name="MSIP_Label_4044bd30-2ed7-4c9d-9d12-46200872a97b_Method">
    <vt:lpwstr>Standard</vt:lpwstr>
  </property>
  <property fmtid="{D5CDD505-2E9C-101B-9397-08002B2CF9AE}" pid="9" name="MSIP_Label_4044bd30-2ed7-4c9d-9d12-46200872a97b_Name">
    <vt:lpwstr>defa4170-0d19-0005-0004-bc88714345d2</vt:lpwstr>
  </property>
  <property fmtid="{D5CDD505-2E9C-101B-9397-08002B2CF9AE}" pid="10" name="MSIP_Label_4044bd30-2ed7-4c9d-9d12-46200872a97b_SiteId">
    <vt:lpwstr>4130bd39-7c53-419c-b1e5-8758d6d63f21</vt:lpwstr>
  </property>
  <property fmtid="{D5CDD505-2E9C-101B-9397-08002B2CF9AE}" pid="11" name="MSIP_Label_4044bd30-2ed7-4c9d-9d12-46200872a97b_ActionId">
    <vt:lpwstr>121e5454-1c9c-4011-adf4-b7f3070a0d4f</vt:lpwstr>
  </property>
  <property fmtid="{D5CDD505-2E9C-101B-9397-08002B2CF9AE}" pid="12" name="MSIP_Label_4044bd30-2ed7-4c9d-9d12-46200872a97b_ContentBits">
    <vt:lpwstr>0</vt:lpwstr>
  </property>
</Properties>
</file>