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9"/>
  </p:notesMasterIdLst>
  <p:handoutMasterIdLst>
    <p:handoutMasterId r:id="rId10"/>
  </p:handoutMasterIdLst>
  <p:sldIdLst>
    <p:sldId id="263" r:id="rId2"/>
    <p:sldId id="257" r:id="rId3"/>
    <p:sldId id="258" r:id="rId4"/>
    <p:sldId id="259" r:id="rId5"/>
    <p:sldId id="260" r:id="rId6"/>
    <p:sldId id="261" r:id="rId7"/>
    <p:sldId id="262" r:id="rId8"/>
  </p:sldIdLst>
  <p:sldSz cx="12192000" cy="6858000"/>
  <p:notesSz cx="6858000" cy="9144000"/>
  <p:embeddedFontLst>
    <p:embeddedFont>
      <p:font typeface="Acumin Pro" panose="020B0504020202020204" pitchFamily="34" charset="77"/>
      <p:regular r:id="rId11"/>
      <p:bold r:id="rId12"/>
      <p:italic r:id="rId13"/>
      <p:boldItalic r:id="rId14"/>
    </p:embeddedFont>
    <p:embeddedFont>
      <p:font typeface="Acumin Pro ExtraCondensed" panose="020B0508020202020204" pitchFamily="34" charset="77"/>
      <p:regular r:id="rId15"/>
      <p:bold r:id="rId16"/>
      <p:italic r:id="rId17"/>
      <p:boldItalic r:id="rId18"/>
    </p:embeddedFont>
    <p:embeddedFont>
      <p:font typeface="Acumin Pro ExtraCondensed Smbd" panose="020B0508020202020204" pitchFamily="34" charset="77"/>
      <p:regular r:id="rId19"/>
      <p:bold r:id="rId20"/>
      <p:italic r:id="rId21"/>
      <p:boldItalic r:id="rId22"/>
    </p:embeddedFont>
    <p:embeddedFont>
      <p:font typeface="Acumin Pro Medium" panose="020B0504020202020204" pitchFamily="34" charset="77"/>
      <p:regular r:id="rId23"/>
      <p:italic r:id="rId24"/>
    </p:embeddedFont>
    <p:embeddedFont>
      <p:font typeface="Acumin Pro Semibold" panose="020B0504020202020204" pitchFamily="34" charset="77"/>
      <p:regular r:id="rId25"/>
      <p:bold r:id="rId26"/>
      <p:italic r:id="rId27"/>
      <p:boldItalic r:id="rId28"/>
    </p:embeddedFont>
    <p:embeddedFont>
      <p:font typeface="Acumin Pro SemiCondensed" panose="020B0506020202020204" pitchFamily="34" charset="77"/>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United Sans Cd Md" pitchFamily="2" charset="77"/>
      <p:regular r:id="rId37"/>
    </p:embeddedFont>
    <p:embeddedFont>
      <p:font typeface="United Sans Rg Md" pitchFamily="2" charset="77"/>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86501"/>
  </p:normalViewPr>
  <p:slideViewPr>
    <p:cSldViewPr snapToGrid="0" snapToObjects="1">
      <p:cViewPr varScale="1">
        <p:scale>
          <a:sx n="128" d="100"/>
          <a:sy n="128" d="100"/>
        </p:scale>
        <p:origin x="328"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9" Type="http://schemas.openxmlformats.org/officeDocument/2006/relationships/presProps" Target="presProps.xml"/><Relationship Id="rId21" Type="http://schemas.openxmlformats.org/officeDocument/2006/relationships/font" Target="fonts/font11.fntdata"/><Relationship Id="rId34" Type="http://schemas.openxmlformats.org/officeDocument/2006/relationships/font" Target="fonts/font2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font" Target="fonts/font2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font" Target="fonts/font26.fntdata"/><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font" Target="fonts/font2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font" Target="fonts/font2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4/3/21</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4/3/21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38042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378508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225081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15063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402357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192195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7</a:t>
            </a:fld>
            <a:endParaRPr lang="en-US"/>
          </a:p>
        </p:txBody>
      </p:sp>
    </p:spTree>
    <p:extLst>
      <p:ext uri="{BB962C8B-B14F-4D97-AF65-F5344CB8AC3E}">
        <p14:creationId xmlns:p14="http://schemas.microsoft.com/office/powerpoint/2010/main" val="2559612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descr="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4/3/21</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4/3/21</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4/3/21</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4/3/21</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4/3/21</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4/3/21</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4/3/21</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4/3/21</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upport.office.com/en-us/article/Make-your-PowerPoint-presentations-accessible-6f7772b2-2f33-4bd2-8ca7-dae3b2b3ef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PT Accessibility URL" descr="PPT Accessibility URL">
            <a:hlinkClick r:id="rId3" tooltip="Make Your PPT Accessible"/>
            <a:extLst>
              <a:ext uri="{FF2B5EF4-FFF2-40B4-BE49-F238E27FC236}">
                <a16:creationId xmlns:a16="http://schemas.microsoft.com/office/drawing/2014/main" id="{8B7B22FA-6D31-E64E-B9C8-089F3D886B4A}"/>
              </a:ext>
            </a:extLst>
          </p:cNvPr>
          <p:cNvSpPr txBox="1"/>
          <p:nvPr/>
        </p:nvSpPr>
        <p:spPr>
          <a:xfrm>
            <a:off x="1943100" y="3832745"/>
            <a:ext cx="6859937" cy="615269"/>
          </a:xfrm>
          <a:prstGeom prst="rect">
            <a:avLst/>
          </a:prstGeom>
          <a:noFill/>
        </p:spPr>
        <p:txBody>
          <a:bodyPr wrap="square" lIns="0" tIns="0" rIns="0" bIns="0" rtlCol="0">
            <a:noAutofit/>
          </a:body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sp>
        <p:nvSpPr>
          <p:cNvPr id="2" name="Date">
            <a:extLst>
              <a:ext uri="{FF2B5EF4-FFF2-40B4-BE49-F238E27FC236}">
                <a16:creationId xmlns:a16="http://schemas.microsoft.com/office/drawing/2014/main" id="{47D58BE6-14B5-9C44-823D-A0CD72F52380}"/>
              </a:ext>
            </a:extLst>
          </p:cNvPr>
          <p:cNvSpPr>
            <a:spLocks noGrp="1"/>
          </p:cNvSpPr>
          <p:nvPr>
            <p:ph type="dt" sz="half" idx="10"/>
          </p:nvPr>
        </p:nvSpPr>
        <p:spPr>
          <a:xfrm>
            <a:off x="10032275" y="6202177"/>
            <a:ext cx="1142268" cy="323968"/>
          </a:xfrm>
        </p:spPr>
        <p:txBody>
          <a:bodyPr/>
          <a:lstStyle/>
          <a:p>
            <a:fld id="{049DC8E1-D369-0F48-9062-BB068AFD07CE}" type="datetime1">
              <a:rPr lang="en-US" smtClean="0"/>
              <a:pPr/>
              <a:t>4/3/21</a:t>
            </a:fld>
            <a:endParaRPr lang="en-US" dirty="0"/>
          </a:p>
        </p:txBody>
      </p:sp>
      <p:sp>
        <p:nvSpPr>
          <p:cNvPr id="3" name="Slide Number">
            <a:extLst>
              <a:ext uri="{FF2B5EF4-FFF2-40B4-BE49-F238E27FC236}">
                <a16:creationId xmlns:a16="http://schemas.microsoft.com/office/drawing/2014/main" id="{136DE25F-C5BE-D242-A236-23CAD8000F95}"/>
              </a:ext>
            </a:extLst>
          </p:cNvPr>
          <p:cNvSpPr>
            <a:spLocks noGrp="1"/>
          </p:cNvSpPr>
          <p:nvPr>
            <p:ph type="sldNum" sz="quarter" idx="12"/>
          </p:nvPr>
        </p:nvSpPr>
        <p:spPr>
          <a:xfrm>
            <a:off x="11206124" y="6181281"/>
            <a:ext cx="487680" cy="365760"/>
          </a:xfrm>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314783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40310A-9DA7-1C48-92B3-273C1CCA0771}"/>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943100" y="1626244"/>
            <a:ext cx="7911945" cy="1523494"/>
          </a:xfrm>
        </p:spPr>
        <p:txBody>
          <a:bodyPr/>
          <a:lstStyle/>
          <a:p>
            <a:r>
              <a:rPr lang="en-US" dirty="0"/>
              <a:t>Title Slide </a:t>
            </a:r>
            <a:r>
              <a:rPr lang="en-US" dirty="0" err="1"/>
              <a:t>Acumin</a:t>
            </a:r>
            <a:r>
              <a:rPr lang="en-US" dirty="0"/>
              <a:t> Pro Extra Cond Bold Italic 60</a:t>
            </a:r>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950624" y="3990085"/>
            <a:ext cx="7096269" cy="338554"/>
          </a:xfrm>
        </p:spPr>
        <p:txBody>
          <a:bodyPr/>
          <a:lstStyle/>
          <a:p>
            <a:r>
              <a:rPr lang="en-US" dirty="0"/>
              <a:t>Subtitle </a:t>
            </a:r>
            <a:r>
              <a:rPr lang="en-US" dirty="0" err="1"/>
              <a:t>Acumin</a:t>
            </a:r>
            <a:r>
              <a:rPr lang="en-US" dirty="0"/>
              <a:t> Pro Semi Cond Bold 22 </a:t>
            </a:r>
            <a:r>
              <a:rPr lang="en-US" dirty="0" err="1"/>
              <a:t>pt</a:t>
            </a:r>
            <a:endParaRPr lang="en-US" dirty="0"/>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4/3/21</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266474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8A8014-A708-C145-9C9B-A29938747BC2}"/>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Title </a:t>
            </a:r>
            <a:r>
              <a:rPr lang="en-US" dirty="0" err="1"/>
              <a:t>Acumin</a:t>
            </a:r>
            <a:r>
              <a:rPr lang="en-US" dirty="0"/>
              <a:t> Pro Extra Cond Bold Italic 36 </a:t>
            </a:r>
            <a:r>
              <a:rPr lang="en-US" dirty="0" err="1"/>
              <a:t>pt</a:t>
            </a:r>
            <a:endParaRPr lang="en-US" dirty="0"/>
          </a:p>
        </p:txBody>
      </p:sp>
      <p:sp>
        <p:nvSpPr>
          <p:cNvPr id="3" name="Subtitle">
            <a:extLst>
              <a:ext uri="{FF2B5EF4-FFF2-40B4-BE49-F238E27FC236}">
                <a16:creationId xmlns:a16="http://schemas.microsoft.com/office/drawing/2014/main" id="{9A551606-6DE1-BD45-B8A4-1DCA2AC5D6EC}"/>
              </a:ext>
            </a:extLst>
          </p:cNvPr>
          <p:cNvSpPr>
            <a:spLocks noGrp="1"/>
          </p:cNvSpPr>
          <p:nvPr>
            <p:ph type="subTitle" idx="1"/>
          </p:nvPr>
        </p:nvSpPr>
        <p:spPr>
          <a:xfrm>
            <a:off x="1043553" y="1345167"/>
            <a:ext cx="7321993" cy="338554"/>
          </a:xfrm>
        </p:spPr>
        <p:txBody>
          <a:bodyPr/>
          <a:lstStyle/>
          <a:p>
            <a:r>
              <a:rPr lang="en-US" dirty="0"/>
              <a:t>Subhead </a:t>
            </a:r>
            <a:r>
              <a:rPr lang="en-US" dirty="0" err="1"/>
              <a:t>Acumin</a:t>
            </a:r>
            <a:r>
              <a:rPr lang="en-US" dirty="0"/>
              <a:t> Pro Semi Cond Bold 22 </a:t>
            </a:r>
            <a:r>
              <a:rPr lang="en-US" dirty="0" err="1"/>
              <a:t>pt</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p:txBody>
          <a:body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4/3/21</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362382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624633-C011-8547-A191-1C16E1FFC0D8}"/>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Title </a:t>
            </a:r>
            <a:r>
              <a:rPr lang="en-US" dirty="0" err="1"/>
              <a:t>Acumin</a:t>
            </a:r>
            <a:r>
              <a:rPr lang="en-US" dirty="0"/>
              <a:t> Pro Extra Cond Bold Italic 36 </a:t>
            </a:r>
            <a:r>
              <a:rPr lang="en-US" dirty="0" err="1"/>
              <a:t>pt</a:t>
            </a:r>
            <a:endParaRPr lang="en-US" dirty="0"/>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a:t>Subhead </a:t>
            </a:r>
            <a:r>
              <a:rPr lang="en-US" dirty="0" err="1"/>
              <a:t>Acumin</a:t>
            </a:r>
            <a:r>
              <a:rPr lang="en-US" dirty="0"/>
              <a:t> Pro Semi Cond Bold 22 </a:t>
            </a:r>
            <a:r>
              <a:rPr lang="en-US" dirty="0" err="1"/>
              <a:t>pt</a:t>
            </a:r>
            <a:endParaRPr lang="en-US" dirty="0"/>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p:txBody>
      </p:sp>
      <p:sp>
        <p:nvSpPr>
          <p:cNvPr id="5" name="Picture or Chart">
            <a:extLst>
              <a:ext uri="{FF2B5EF4-FFF2-40B4-BE49-F238E27FC236}">
                <a16:creationId xmlns:a16="http://schemas.microsoft.com/office/drawing/2014/main" id="{70C0FC20-65BB-B945-B2BE-73D28F4D84FF}"/>
              </a:ext>
            </a:extLst>
          </p:cNvPr>
          <p:cNvSpPr>
            <a:spLocks noGrp="1"/>
          </p:cNvSpPr>
          <p:nvPr>
            <p:ph sz="quarter" idx="13"/>
          </p:nvPr>
        </p:nvSpPr>
        <p:spPr>
          <a:xfrm>
            <a:off x="6912244" y="1920876"/>
            <a:ext cx="4591333" cy="2982913"/>
          </a:xfrm>
        </p:spPr>
        <p:txBody>
          <a:bodyPr/>
          <a:lstStyle/>
          <a:p>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4/3/21</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314975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859064-7181-2148-8D7D-B723BB93D66A}"/>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2" name="Picture" descr="Picture Description">
            <a:extLst>
              <a:ext uri="{FF2B5EF4-FFF2-40B4-BE49-F238E27FC236}">
                <a16:creationId xmlns:a16="http://schemas.microsoft.com/office/drawing/2014/main" id="{743B5515-37CF-1841-9F7A-6E8E043F7E78}"/>
              </a:ext>
            </a:extLst>
          </p:cNvPr>
          <p:cNvSpPr>
            <a:spLocks noGrp="1"/>
          </p:cNvSpPr>
          <p:nvPr>
            <p:ph type="pic" sz="quarter" idx="13"/>
          </p:nvPr>
        </p:nvSpPr>
        <p:spPr/>
      </p:sp>
      <p:sp>
        <p:nvSpPr>
          <p:cNvPr id="3" name="Photo Caption">
            <a:extLst>
              <a:ext uri="{FF2B5EF4-FFF2-40B4-BE49-F238E27FC236}">
                <a16:creationId xmlns:a16="http://schemas.microsoft.com/office/drawing/2014/main" id="{4CB3860C-DEA2-CF4C-B2AF-2713BED0B87E}"/>
              </a:ext>
            </a:extLst>
          </p:cNvPr>
          <p:cNvSpPr>
            <a:spLocks noGrp="1"/>
          </p:cNvSpPr>
          <p:nvPr>
            <p:ph type="ctrTitle"/>
          </p:nvPr>
        </p:nvSpPr>
        <p:spPr>
          <a:xfrm>
            <a:off x="1036449" y="304800"/>
            <a:ext cx="3564215" cy="1004121"/>
          </a:xfrm>
        </p:spPr>
        <p:txBody>
          <a:bodyPr/>
          <a:lstStyle/>
          <a:p>
            <a:r>
              <a:rPr lang="en-US" dirty="0"/>
              <a:t>Brief photo caption. Place in top left or right corner. </a:t>
            </a:r>
            <a:r>
              <a:rPr lang="en-US" dirty="0" err="1"/>
              <a:t>Acumin</a:t>
            </a:r>
            <a:r>
              <a:rPr lang="en-US" dirty="0"/>
              <a:t> Pro Bold 18 pt. Make text black or white for legibility.</a:t>
            </a:r>
          </a:p>
        </p:txBody>
      </p:sp>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fld id="{049DC8E1-D369-0F48-9062-BB068AFD07CE}" type="datetime1">
              <a:rPr lang="en-US" smtClean="0"/>
              <a:pPr/>
              <a:t>4/3/21</a:t>
            </a:fld>
            <a:endParaRPr lang="en-US" dirty="0"/>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60448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5BF1F2-66CB-0A48-9C62-65F90A75D128}"/>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2" name="Title">
            <a:extLst>
              <a:ext uri="{FF2B5EF4-FFF2-40B4-BE49-F238E27FC236}">
                <a16:creationId xmlns:a16="http://schemas.microsoft.com/office/drawing/2014/main" id="{F5FE40C7-BC0B-F34A-A2BE-61620CFD36AF}"/>
              </a:ext>
            </a:extLst>
          </p:cNvPr>
          <p:cNvSpPr>
            <a:spLocks noGrp="1"/>
          </p:cNvSpPr>
          <p:nvPr>
            <p:ph type="ctrTitle"/>
          </p:nvPr>
        </p:nvSpPr>
        <p:spPr/>
        <p:txBody>
          <a:bodyPr/>
          <a:lstStyle/>
          <a:p>
            <a:r>
              <a:rPr lang="en-US" dirty="0">
                <a:latin typeface="United Sans Rg Md" pitchFamily="50" charset="0"/>
              </a:rPr>
              <a:t>123</a:t>
            </a:r>
          </a:p>
        </p:txBody>
      </p:sp>
      <p:sp>
        <p:nvSpPr>
          <p:cNvPr id="3" name="Subtitle">
            <a:extLst>
              <a:ext uri="{FF2B5EF4-FFF2-40B4-BE49-F238E27FC236}">
                <a16:creationId xmlns:a16="http://schemas.microsoft.com/office/drawing/2014/main" id="{1AD992F9-30A9-E64B-A6C3-8EE29DCD6203}"/>
              </a:ext>
            </a:extLst>
          </p:cNvPr>
          <p:cNvSpPr>
            <a:spLocks noGrp="1"/>
          </p:cNvSpPr>
          <p:nvPr>
            <p:ph type="subTitle" idx="1"/>
          </p:nvPr>
        </p:nvSpPr>
        <p:spPr>
          <a:xfrm>
            <a:off x="2648276" y="2706475"/>
            <a:ext cx="6895463" cy="553998"/>
          </a:xfrm>
        </p:spPr>
        <p:txBody>
          <a:bodyPr/>
          <a:lstStyle/>
          <a:p>
            <a:r>
              <a:rPr lang="en-US" dirty="0"/>
              <a:t>TOPIC OR TITLE</a:t>
            </a:r>
          </a:p>
        </p:txBody>
      </p:sp>
      <p:sp>
        <p:nvSpPr>
          <p:cNvPr id="4" name="Body Text">
            <a:extLst>
              <a:ext uri="{FF2B5EF4-FFF2-40B4-BE49-F238E27FC236}">
                <a16:creationId xmlns:a16="http://schemas.microsoft.com/office/drawing/2014/main" id="{D088CA72-1360-7448-905E-7ABEEE54361F}"/>
              </a:ext>
            </a:extLst>
          </p:cNvPr>
          <p:cNvSpPr>
            <a:spLocks noGrp="1"/>
          </p:cNvSpPr>
          <p:nvPr>
            <p:ph type="body" sz="quarter" idx="14"/>
          </p:nvPr>
        </p:nvSpPr>
        <p:spPr/>
        <p:txBody>
          <a:bodyPr/>
          <a:lstStyle/>
          <a:p>
            <a:r>
              <a:rPr lang="en-US" dirty="0"/>
              <a:t>Fact or highlight. </a:t>
            </a:r>
            <a:r>
              <a:rPr lang="en-US" dirty="0" err="1"/>
              <a:t>Acumin</a:t>
            </a:r>
            <a:r>
              <a:rPr lang="en-US" dirty="0"/>
              <a:t> Pro Medium 24 pt. Keep it short with bite-size chunks of information.</a:t>
            </a:r>
          </a:p>
        </p:txBody>
      </p:sp>
      <p:sp>
        <p:nvSpPr>
          <p:cNvPr id="5" name="Date">
            <a:extLst>
              <a:ext uri="{FF2B5EF4-FFF2-40B4-BE49-F238E27FC236}">
                <a16:creationId xmlns:a16="http://schemas.microsoft.com/office/drawing/2014/main" id="{7198EAE3-5918-294A-88AF-34D46E3CC0E0}"/>
              </a:ext>
            </a:extLst>
          </p:cNvPr>
          <p:cNvSpPr>
            <a:spLocks noGrp="1"/>
          </p:cNvSpPr>
          <p:nvPr>
            <p:ph type="dt" sz="half" idx="10"/>
          </p:nvPr>
        </p:nvSpPr>
        <p:spPr/>
        <p:txBody>
          <a:bodyPr/>
          <a:lstStyle/>
          <a:p>
            <a:fld id="{049DC8E1-D369-0F48-9062-BB068AFD07CE}" type="datetime1">
              <a:rPr lang="en-US" smtClean="0"/>
              <a:pPr/>
              <a:t>4/3/21</a:t>
            </a:fld>
            <a:endParaRPr lang="en-US" dirty="0"/>
          </a:p>
        </p:txBody>
      </p:sp>
      <p:sp>
        <p:nvSpPr>
          <p:cNvPr id="6" name="Slide Number">
            <a:extLst>
              <a:ext uri="{FF2B5EF4-FFF2-40B4-BE49-F238E27FC236}">
                <a16:creationId xmlns:a16="http://schemas.microsoft.com/office/drawing/2014/main" id="{A84C6658-392F-6A4D-984C-531AB221C723}"/>
              </a:ext>
            </a:extLst>
          </p:cNvPr>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400076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7D3365-0E46-CD47-8BC5-FC2B4AFC190C}"/>
              </a:ext>
            </a:extLst>
          </p:cNvPr>
          <p:cNvPicPr>
            <a:picLocks noChangeAspect="1"/>
          </p:cNvPicPr>
          <p:nvPr/>
        </p:nvPicPr>
        <p:blipFill>
          <a:blip r:embed="rId3"/>
          <a:stretch>
            <a:fillRect/>
          </a:stretch>
        </p:blipFill>
        <p:spPr>
          <a:xfrm>
            <a:off x="1071700" y="5983162"/>
            <a:ext cx="4318000" cy="457200"/>
          </a:xfrm>
          <a:prstGeom prst="rect">
            <a:avLst/>
          </a:prstGeom>
        </p:spPr>
      </p:pic>
      <p:sp>
        <p:nvSpPr>
          <p:cNvPr id="2" name="Title 1">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DDF1DEAD-BDC7-D142-97B9-9A0BD2570B44}"/>
              </a:ext>
            </a:extLst>
          </p:cNvPr>
          <p:cNvSpPr>
            <a:spLocks noGrp="1"/>
          </p:cNvSpPr>
          <p:nvPr>
            <p:ph type="body" sz="quarter" idx="14"/>
          </p:nvPr>
        </p:nvSpPr>
        <p:spPr/>
        <p:txBody>
          <a:bodyPr/>
          <a:lstStyle/>
          <a:p>
            <a:r>
              <a:rPr lang="en-US" dirty="0"/>
              <a:t>Conclusion, call to action or contact information. </a:t>
            </a:r>
            <a:r>
              <a:rPr lang="en-US" dirty="0" err="1"/>
              <a:t>Acumin</a:t>
            </a:r>
            <a:r>
              <a:rPr lang="en-US" dirty="0"/>
              <a:t> Pro Reg 18 pt. Keep it short with bite-size chunks of information.</a:t>
            </a:r>
          </a:p>
        </p:txBody>
      </p:sp>
      <p:sp>
        <p:nvSpPr>
          <p:cNvPr id="4" name="Date Placeholder 3">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4/3/21</a:t>
            </a:fld>
            <a:endParaRPr lang="en-US" dirty="0"/>
          </a:p>
        </p:txBody>
      </p:sp>
      <p:sp>
        <p:nvSpPr>
          <p:cNvPr id="5" name="Slide Number Placeholder 4">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688098976"/>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8455E22C-3EB5-4DBC-9DC5-3FF6858F910F}" vid="{ACE38C47-7851-43D5-8B5C-90E80E08C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1</TotalTime>
  <Words>286</Words>
  <Application>Microsoft Macintosh PowerPoint</Application>
  <PresentationFormat>Widescreen</PresentationFormat>
  <Paragraphs>46</Paragraphs>
  <Slides>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Acumin Pro SemiCondensed</vt:lpstr>
      <vt:lpstr>Acumin Pro Semibold</vt:lpstr>
      <vt:lpstr>Acumin Pro</vt:lpstr>
      <vt:lpstr>United Sans Rg Md</vt:lpstr>
      <vt:lpstr>United Sans Cd Md</vt:lpstr>
      <vt:lpstr>Acumin Pro ExtraCondensed Smbd</vt:lpstr>
      <vt:lpstr>Calibri</vt:lpstr>
      <vt:lpstr>Acumin Pro ExtraCondensed</vt:lpstr>
      <vt:lpstr>Acumin Pro Medium</vt:lpstr>
      <vt:lpstr>Wingdings</vt:lpstr>
      <vt:lpstr>Arial</vt:lpstr>
      <vt:lpstr>Purdue1</vt:lpstr>
      <vt:lpstr>PowerPoint Presentation</vt:lpstr>
      <vt:lpstr>Title Slide Acumin Pro Extra Cond Bold Italic 60</vt:lpstr>
      <vt:lpstr>Title Acumin Pro Extra Cond Bold Italic 36 pt</vt:lpstr>
      <vt:lpstr>Title Acumin Pro Extra Cond Bold Italic 36 pt</vt:lpstr>
      <vt:lpstr>Brief photo caption. Place in top left or right corner. Acumin Pro Bold 18 pt. Make text black or white for legibility.</vt:lpstr>
      <vt:lpstr>123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 Lee Bentley</dc:creator>
  <cp:lastModifiedBy>Annemarie Lee Bentley</cp:lastModifiedBy>
  <cp:revision>1</cp:revision>
  <dcterms:created xsi:type="dcterms:W3CDTF">2021-04-03T21:19:54Z</dcterms:created>
  <dcterms:modified xsi:type="dcterms:W3CDTF">2021-04-03T21:21:39Z</dcterms:modified>
</cp:coreProperties>
</file>